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739" r:id="rId6"/>
    <p:sldMasterId id="2147483752" r:id="rId7"/>
  </p:sldMasterIdLst>
  <p:notesMasterIdLst>
    <p:notesMasterId r:id="rId29"/>
  </p:notesMasterIdLst>
  <p:sldIdLst>
    <p:sldId id="256" r:id="rId8"/>
    <p:sldId id="258" r:id="rId9"/>
    <p:sldId id="270" r:id="rId10"/>
    <p:sldId id="272" r:id="rId11"/>
    <p:sldId id="299" r:id="rId12"/>
    <p:sldId id="271" r:id="rId13"/>
    <p:sldId id="275" r:id="rId14"/>
    <p:sldId id="301" r:id="rId15"/>
    <p:sldId id="261" r:id="rId16"/>
    <p:sldId id="279" r:id="rId17"/>
    <p:sldId id="276" r:id="rId18"/>
    <p:sldId id="302" r:id="rId19"/>
    <p:sldId id="304" r:id="rId20"/>
    <p:sldId id="303" r:id="rId21"/>
    <p:sldId id="289" r:id="rId22"/>
    <p:sldId id="278" r:id="rId23"/>
    <p:sldId id="286" r:id="rId24"/>
    <p:sldId id="287" r:id="rId25"/>
    <p:sldId id="285" r:id="rId26"/>
    <p:sldId id="284" r:id="rId27"/>
    <p:sldId id="268" r:id="rId28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4CB63-EB3D-234D-BB92-92A157ED3147}" v="99" dt="2020-11-20T11:27:43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97"/>
  </p:normalViewPr>
  <p:slideViewPr>
    <p:cSldViewPr>
      <p:cViewPr varScale="1">
        <p:scale>
          <a:sx n="138" d="100"/>
          <a:sy n="138" d="100"/>
        </p:scale>
        <p:origin x="792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nt Gürgen" userId="892e1bb0-c20a-484c-a368-cefe3e8d09a7" providerId="ADAL" clId="{4B74CB63-EB3D-234D-BB92-92A157ED3147}"/>
    <pc:docChg chg="undo redo custSel addSld delSld modSld sldOrd">
      <pc:chgData name="Levent Gürgen" userId="892e1bb0-c20a-484c-a368-cefe3e8d09a7" providerId="ADAL" clId="{4B74CB63-EB3D-234D-BB92-92A157ED3147}" dt="2020-11-20T11:27:43.572" v="2425"/>
      <pc:docMkLst>
        <pc:docMk/>
      </pc:docMkLst>
      <pc:sldChg chg="addSp modSp mod modAnim">
        <pc:chgData name="Levent Gürgen" userId="892e1bb0-c20a-484c-a368-cefe3e8d09a7" providerId="ADAL" clId="{4B74CB63-EB3D-234D-BB92-92A157ED3147}" dt="2020-11-20T11:27:43.572" v="2425"/>
        <pc:sldMkLst>
          <pc:docMk/>
          <pc:sldMk cId="0" sldId="256"/>
        </pc:sldMkLst>
        <pc:spChg chg="add mod">
          <ac:chgData name="Levent Gürgen" userId="892e1bb0-c20a-484c-a368-cefe3e8d09a7" providerId="ADAL" clId="{4B74CB63-EB3D-234D-BB92-92A157ED3147}" dt="2020-11-20T11:27:43.572" v="2425"/>
          <ac:spMkLst>
            <pc:docMk/>
            <pc:sldMk cId="0" sldId="256"/>
            <ac:spMk id="8" creationId="{7D61B6E8-EC4C-6848-B373-FCDB0CDDC891}"/>
          </ac:spMkLst>
        </pc:spChg>
        <pc:spChg chg="mod">
          <ac:chgData name="Levent Gürgen" userId="892e1bb0-c20a-484c-a368-cefe3e8d09a7" providerId="ADAL" clId="{4B74CB63-EB3D-234D-BB92-92A157ED3147}" dt="2020-11-19T14:35:08.741" v="35" actId="1076"/>
          <ac:spMkLst>
            <pc:docMk/>
            <pc:sldMk cId="0" sldId="256"/>
            <ac:spMk id="405" creationId="{00000000-0000-0000-0000-000000000000}"/>
          </ac:spMkLst>
        </pc:spChg>
        <pc:picChg chg="add mod">
          <ac:chgData name="Levent Gürgen" userId="892e1bb0-c20a-484c-a368-cefe3e8d09a7" providerId="ADAL" clId="{4B74CB63-EB3D-234D-BB92-92A157ED3147}" dt="2020-11-19T15:46:57.854" v="138" actId="1076"/>
          <ac:picMkLst>
            <pc:docMk/>
            <pc:sldMk cId="0" sldId="256"/>
            <ac:picMk id="7" creationId="{9C985C37-06EB-CC41-9E7C-E20A953D214C}"/>
          </ac:picMkLst>
        </pc:picChg>
      </pc:sldChg>
      <pc:sldChg chg="modSp mod modNotesTx">
        <pc:chgData name="Levent Gürgen" userId="892e1bb0-c20a-484c-a368-cefe3e8d09a7" providerId="ADAL" clId="{4B74CB63-EB3D-234D-BB92-92A157ED3147}" dt="2020-11-19T18:07:54.826" v="1825" actId="1076"/>
        <pc:sldMkLst>
          <pc:docMk/>
          <pc:sldMk cId="0" sldId="258"/>
        </pc:sldMkLst>
        <pc:spChg chg="mod">
          <ac:chgData name="Levent Gürgen" userId="892e1bb0-c20a-484c-a368-cefe3e8d09a7" providerId="ADAL" clId="{4B74CB63-EB3D-234D-BB92-92A157ED3147}" dt="2020-11-19T14:35:53.150" v="58" actId="20577"/>
          <ac:spMkLst>
            <pc:docMk/>
            <pc:sldMk cId="0" sldId="258"/>
            <ac:spMk id="412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07:54.826" v="1825" actId="1076"/>
          <ac:spMkLst>
            <pc:docMk/>
            <pc:sldMk cId="0" sldId="258"/>
            <ac:spMk id="414" creationId="{00000000-0000-0000-0000-000000000000}"/>
          </ac:spMkLst>
        </pc:spChg>
      </pc:sldChg>
      <pc:sldChg chg="addSp delSp modSp mod">
        <pc:chgData name="Levent Gürgen" userId="892e1bb0-c20a-484c-a368-cefe3e8d09a7" providerId="ADAL" clId="{4B74CB63-EB3D-234D-BB92-92A157ED3147}" dt="2020-11-20T09:40:37.660" v="2364" actId="20577"/>
        <pc:sldMkLst>
          <pc:docMk/>
          <pc:sldMk cId="0" sldId="261"/>
        </pc:sldMkLst>
        <pc:spChg chg="mod">
          <ac:chgData name="Levent Gürgen" userId="892e1bb0-c20a-484c-a368-cefe3e8d09a7" providerId="ADAL" clId="{4B74CB63-EB3D-234D-BB92-92A157ED3147}" dt="2020-11-20T09:40:37.660" v="2364" actId="20577"/>
          <ac:spMkLst>
            <pc:docMk/>
            <pc:sldMk cId="0" sldId="261"/>
            <ac:spMk id="8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19:32.582" v="2234" actId="14100"/>
          <ac:spMkLst>
            <pc:docMk/>
            <pc:sldMk cId="0" sldId="261"/>
            <ac:spMk id="464" creationId="{00000000-0000-0000-0000-000000000000}"/>
          </ac:spMkLst>
        </pc:spChg>
        <pc:picChg chg="add mod">
          <ac:chgData name="Levent Gürgen" userId="892e1bb0-c20a-484c-a368-cefe3e8d09a7" providerId="ADAL" clId="{4B74CB63-EB3D-234D-BB92-92A157ED3147}" dt="2020-11-19T18:19:37.466" v="2237" actId="1076"/>
          <ac:picMkLst>
            <pc:docMk/>
            <pc:sldMk cId="0" sldId="261"/>
            <ac:picMk id="7" creationId="{7A3CDD1B-E720-AF4C-91F7-16A683A5B535}"/>
          </ac:picMkLst>
        </pc:picChg>
        <pc:picChg chg="del">
          <ac:chgData name="Levent Gürgen" userId="892e1bb0-c20a-484c-a368-cefe3e8d09a7" providerId="ADAL" clId="{4B74CB63-EB3D-234D-BB92-92A157ED3147}" dt="2020-11-19T17:04:17.060" v="356" actId="478"/>
          <ac:picMkLst>
            <pc:docMk/>
            <pc:sldMk cId="0" sldId="261"/>
            <ac:picMk id="11" creationId="{00000000-0000-0000-0000-000000000000}"/>
          </ac:picMkLst>
        </pc:picChg>
        <pc:picChg chg="del">
          <ac:chgData name="Levent Gürgen" userId="892e1bb0-c20a-484c-a368-cefe3e8d09a7" providerId="ADAL" clId="{4B74CB63-EB3D-234D-BB92-92A157ED3147}" dt="2020-11-19T17:04:15.558" v="355" actId="478"/>
          <ac:picMkLst>
            <pc:docMk/>
            <pc:sldMk cId="0" sldId="261"/>
            <ac:picMk id="462" creationId="{00000000-0000-0000-0000-000000000000}"/>
          </ac:picMkLst>
        </pc:picChg>
      </pc:sldChg>
      <pc:sldChg chg="addSp delSp modSp mod ord modAnim">
        <pc:chgData name="Levent Gürgen" userId="892e1bb0-c20a-484c-a368-cefe3e8d09a7" providerId="ADAL" clId="{4B74CB63-EB3D-234D-BB92-92A157ED3147}" dt="2020-11-19T17:36:48.364" v="647" actId="478"/>
        <pc:sldMkLst>
          <pc:docMk/>
          <pc:sldMk cId="0" sldId="270"/>
        </pc:sldMkLst>
        <pc:spChg chg="add mod">
          <ac:chgData name="Levent Gürgen" userId="892e1bb0-c20a-484c-a368-cefe3e8d09a7" providerId="ADAL" clId="{4B74CB63-EB3D-234D-BB92-92A157ED3147}" dt="2020-11-19T17:34:15.858" v="527" actId="1076"/>
          <ac:spMkLst>
            <pc:docMk/>
            <pc:sldMk cId="0" sldId="270"/>
            <ac:spMk id="3" creationId="{9B219B4F-B264-EC4E-9DBD-5AD6C6CE2AA7}"/>
          </ac:spMkLst>
        </pc:spChg>
        <pc:spChg chg="mod">
          <ac:chgData name="Levent Gürgen" userId="892e1bb0-c20a-484c-a368-cefe3e8d09a7" providerId="ADAL" clId="{4B74CB63-EB3D-234D-BB92-92A157ED3147}" dt="2020-11-19T14:36:03.117" v="62" actId="20577"/>
          <ac:spMkLst>
            <pc:docMk/>
            <pc:sldMk cId="0" sldId="270"/>
            <ac:spMk id="7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7:30:26.375" v="386" actId="14100"/>
          <ac:spMkLst>
            <pc:docMk/>
            <pc:sldMk cId="0" sldId="270"/>
            <ac:spMk id="8" creationId="{00000000-0000-0000-0000-000000000000}"/>
          </ac:spMkLst>
        </pc:spChg>
        <pc:spChg chg="del mod">
          <ac:chgData name="Levent Gürgen" userId="892e1bb0-c20a-484c-a368-cefe3e8d09a7" providerId="ADAL" clId="{4B74CB63-EB3D-234D-BB92-92A157ED3147}" dt="2020-11-19T15:57:43.245" v="166" actId="478"/>
          <ac:spMkLst>
            <pc:docMk/>
            <pc:sldMk cId="0" sldId="270"/>
            <ac:spMk id="9" creationId="{00000000-0000-0000-0000-000000000000}"/>
          </ac:spMkLst>
        </pc:spChg>
        <pc:spChg chg="add mod">
          <ac:chgData name="Levent Gürgen" userId="892e1bb0-c20a-484c-a368-cefe3e8d09a7" providerId="ADAL" clId="{4B74CB63-EB3D-234D-BB92-92A157ED3147}" dt="2020-11-19T17:30:32.121" v="390" actId="20577"/>
          <ac:spMkLst>
            <pc:docMk/>
            <pc:sldMk cId="0" sldId="270"/>
            <ac:spMk id="10" creationId="{B81DC21E-FF5D-2F4D-97E0-3FBC5DBFC71D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11" creationId="{22555FB0-5546-C04A-855F-925DA76E1C5B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12" creationId="{E8747B82-40F8-C542-A0D7-5444C84B67CE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14" creationId="{68A58D3C-D9C2-D747-835F-BF5C48C388D8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15" creationId="{3F9F450F-2704-8445-BF03-64A56A52BF15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16" creationId="{D8B26EC8-1927-1946-AFD2-DCE7F560415E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45" creationId="{3A79553E-23E7-6246-AB8F-21573AF68144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46" creationId="{38DF8C6A-A03B-5841-A216-D202487DE22E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47" creationId="{E01E994B-241E-5A44-A783-6687D77DC416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48" creationId="{44E3CA2E-8C7F-4843-BC96-C26D1FA9347F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49" creationId="{86F926D5-1C8B-7A4B-A420-E0E4DB889D73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50" creationId="{698617BC-32CF-884D-9E37-2F97029254DB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51" creationId="{7C6A3CF7-7906-0F46-BB17-687C5F11BD8D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52" creationId="{FD616F7D-E555-EF48-BAF7-B8CEC89FEC41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53" creationId="{6F3DB2C7-7EB2-EB4D-A071-C909098A92B9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55" creationId="{25A85AE6-9603-5D48-BB1E-6985D3F5C6A2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59" creationId="{AFFA9219-AC6A-A145-9D7B-09A50E8808D4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0" creationId="{3D7C7DEF-3901-CA46-BC3E-739F8C5685C9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1" creationId="{5396A757-1AE9-D544-8FA2-2E8136C7194D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2" creationId="{9B9C9296-30A0-5A42-A357-CF7F9409A241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3" creationId="{BDAC49B2-3887-154A-8689-AB10C1B64593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4" creationId="{AA72677C-8B43-F947-A18A-DB5337FE01C4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5" creationId="{C1B132EB-F351-AB4F-8FA5-834AC94C4831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6" creationId="{DF3A4228-8DC2-2147-AAC4-A1A8F3CFD58D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7" creationId="{38C8B84F-48FB-8B4E-9BE8-5B48F77FDB40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68" creationId="{D5E48FC7-9113-2F48-8152-F133412D1E4B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70" creationId="{5F9C6664-73DF-AB4C-BCA2-E53F88529A8B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71" creationId="{DC6B7C4F-E169-5B42-AE81-706729CB3AFB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73" creationId="{F0752756-5935-CD45-84BD-D665D312CC4B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74" creationId="{A71C9CC6-3DE8-664C-96E2-9F6471765466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77" creationId="{B4CD8657-454F-0146-8722-F88122881648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79" creationId="{93B12AD8-8B2E-9942-B63C-8B5A26394E04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0" creationId="{A5140BC4-D58A-4845-B4DF-05149B24A283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1" creationId="{0DDADFC2-C4D6-B746-9B8D-56DD45B0D4F3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2" creationId="{E8CC2AF7-91F1-144C-85CD-86FB9F88A145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3" creationId="{A0CA74AC-2C7D-604B-81C2-62A10CF5AFFA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4" creationId="{155E64D0-031A-AA4F-82D7-50B202AE4471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5" creationId="{548E31DC-C94D-D646-B332-75301663B538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6" creationId="{7BA79895-58C2-344D-85BB-BA2D1DF8ADB4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7" creationId="{AE4854F9-F1F5-134C-BA18-9D6B37418A47}"/>
          </ac:spMkLst>
        </pc:spChg>
        <pc:spChg chg="add del mod">
          <ac:chgData name="Levent Gürgen" userId="892e1bb0-c20a-484c-a368-cefe3e8d09a7" providerId="ADAL" clId="{4B74CB63-EB3D-234D-BB92-92A157ED3147}" dt="2020-11-19T17:29:14.616" v="376"/>
          <ac:spMkLst>
            <pc:docMk/>
            <pc:sldMk cId="0" sldId="270"/>
            <ac:spMk id="88" creationId="{331ACA5C-CAC0-E843-B961-355D8BA693AA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90" creationId="{CE6AEF2B-F5E9-CE41-951E-B20E57177889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93" creationId="{11FC7043-1FA5-DD43-9C42-DCB9198CCA9F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94" creationId="{D4DE60AF-9353-4E4C-9731-F4E616CB7938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96" creationId="{4BD3650A-B08C-3B44-AA62-8BC3CFEAB2CB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97" creationId="{4AA32912-AAC0-DF4B-BFF2-37050D39184E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99" creationId="{15CED6FD-6B17-0347-9CD9-AC043CEDBDDB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00" creationId="{31C4FED2-2C28-B64C-91BC-558B435FB3C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02" creationId="{56848CE7-F457-8441-8710-7BBFBBAC5CC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03" creationId="{0BA1B772-F5CB-7D4A-B696-2F7BD2107536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04" creationId="{BD16F9BF-1FEE-3D4E-A487-74A91D0952B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09" creationId="{7499FF41-58AC-8449-8438-D12782B71B7C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0" creationId="{A7FECA6A-2190-9045-BFAF-39DF26741EB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3" creationId="{F2D35DC0-FB6D-0245-A94F-7F1A0CB78DA1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4" creationId="{CD42280D-FD19-0B49-BD21-7ACCB6FDE44F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5" creationId="{CB1E64BC-39A3-BD4D-A957-903E0420CF5A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6" creationId="{C85051BC-5E99-D741-AB1A-9A0A75DC8E7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7" creationId="{26205AE1-D08F-1F45-9680-98CF5472BDD5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8" creationId="{8629A304-FB17-614D-8AF2-4593D62F7E48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19" creationId="{4A5B0D7C-20F9-4E4D-B4D9-60C65CB17EFC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0" creationId="{815355FD-5FBD-B049-9835-B5463C069014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3" creationId="{3E49D222-22DA-C145-8CD8-B33F8F4DBC9C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4" creationId="{EDECF805-ACD2-B44F-B281-9521C498AC16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5" creationId="{23AAD85D-A773-5843-98C2-C4EC0763C1FF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6" creationId="{D249C7B2-382E-0340-9042-F0F9B2481737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7" creationId="{B93FC0A0-9D7E-C64E-A2DB-BC01A755472C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8" creationId="{57D840B4-5458-3B4F-BDCC-A102C5D235DF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29" creationId="{B4583C07-B029-7B42-AE4B-3DE4C5574641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30" creationId="{2B1595AF-4BFA-884B-85CA-0F3FD7194260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33" creationId="{E7EA50B2-430B-6E4C-B31F-8463A1575C2F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34" creationId="{7C81162D-FA87-A14D-97D1-03FDA2D9A3E3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35" creationId="{7583ED8B-4EE3-4846-A458-FE73E886B276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36" creationId="{936AB7F1-26C7-824F-8B73-99883FF94FD0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37" creationId="{4C9D9697-8C0B-E448-A1CE-2E3C7ADCE2BC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38" creationId="{8640FEE7-C6AB-7245-B976-B03D9C76E9F6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42" creationId="{F1614458-9BAC-8D43-B672-29A7C1CE0D90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47" creationId="{5A9F94A0-9ED6-5042-B5A2-B2D5BD8776F4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48" creationId="{208DFF26-CF31-FA4B-8B34-105F51D2708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49" creationId="{C51E6CC4-F654-CE4F-99E9-79E11FA0B745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0" creationId="{BCF1731F-DE44-D14D-B302-09AEE0A94751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2" creationId="{929F5004-26DE-9549-AC05-8A5E9ABD567C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3" creationId="{D17B89B7-67B2-464A-A246-B22419943005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4" creationId="{94D5A492-F2E6-554D-9F5D-21DCC4F226EA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5" creationId="{7289A9FC-EC0B-374E-B8F4-CADB99A7D6E6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7" creationId="{9910E079-77FE-964E-997A-41C1D2804DC2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8" creationId="{4FD813FD-1BEC-8A46-8878-888F9B64F755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59" creationId="{207B479C-B993-5644-982F-CF0211F461A4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60" creationId="{D2AADA0F-C56D-1846-B38E-98003164A70A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66" creationId="{31EF4491-D544-8B42-8931-10C2169A0A88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67" creationId="{5EFA3AB1-5810-AD45-8F76-FD666490FBD7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69" creationId="{0D2BD070-3EB0-C342-888F-2867228BADA4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73" creationId="{8A0BA87A-1242-0944-A276-971A42E70B1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74" creationId="{CB4D99E6-4667-2F4D-969B-63E9B60F8221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75" creationId="{22B12DE6-3029-1A4B-9D5B-CB9523D494BE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76" creationId="{6BF6E22C-3328-0843-AD57-F708DDFA91B3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77" creationId="{EAEC93B1-C7D2-E843-BE52-FFB3560D4519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78" creationId="{D462C732-8466-AE49-B76F-2558159E7D9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79" creationId="{AA7A24A8-BCBE-8C44-8F6D-44E18CE11AC6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80" creationId="{649872C5-5B4C-3A42-806C-6CD3510263E8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84" creationId="{88C4935B-C426-7842-BAC3-E0FE1ADDE10A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86" creationId="{F5BEBDE9-2640-6147-9AB0-04B1B1BE81B8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87" creationId="{AC8E18BF-E3FA-834F-B282-6169EA1A82C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88" creationId="{5E19FF6A-D915-3F4D-8635-9E82FBAACBCE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89" creationId="{2B5F54E9-8829-134C-81B4-6AF5759828AD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0" creationId="{9C99CE0B-7170-4346-9E2A-DC5493510663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1" creationId="{495C6042-CCD2-BA47-B38C-7DFEE00F0C02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3" creationId="{D0FBFC5B-DDBA-3B4A-81C0-58CF625BDA55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4" creationId="{3A9D55A3-DAC2-AB45-A360-5DC6C100F3DF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5" creationId="{E337FA1F-EC1D-274A-B477-077EBF67BE50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6" creationId="{0EDAD36A-EAFA-2847-90F6-A4A894B88E9A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7" creationId="{9666A72B-C77A-DA4F-AA30-6E9F938178E0}"/>
          </ac:spMkLst>
        </pc:spChg>
        <pc:spChg chg="mod">
          <ac:chgData name="Levent Gürgen" userId="892e1bb0-c20a-484c-a368-cefe3e8d09a7" providerId="ADAL" clId="{4B74CB63-EB3D-234D-BB92-92A157ED3147}" dt="2020-11-19T17:29:11.564" v="375"/>
          <ac:spMkLst>
            <pc:docMk/>
            <pc:sldMk cId="0" sldId="270"/>
            <ac:spMk id="198" creationId="{40B50EC8-1175-7E41-A436-EBD60E58204B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199" creationId="{061C4606-B662-45F8-909E-23BC4B5F4AB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00" creationId="{5E4E65BC-0219-416C-910F-4CF85719C71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02" creationId="{6D66B5BD-E2EF-6741-A4EF-495CC166834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03" creationId="{968CBBE7-B4E1-394F-9449-C2E7732B9F72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04" creationId="{A216869C-3383-4C8D-AC10-796689DF8948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2" creationId="{D7225937-D475-46CF-A9D3-A8BFE9861B06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3" creationId="{55589988-FA3B-465C-BDC2-0387B1C1442E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4" creationId="{49509F5A-65DC-4422-AD0C-4D0D828E0F81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5" creationId="{FBA7D944-E27C-4355-AEC7-37AA0FE431A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6" creationId="{470AD64B-9A73-4DE2-BB4A-67CE09A80A83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7" creationId="{D0A8E506-61C0-434E-A2BB-83A7D8AF797E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8" creationId="{85272DF4-16DA-4208-A47D-F07DDC3081B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39" creationId="{3A483902-D3A7-4DAE-A8DD-8B24B1D5BEDB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0" creationId="{ABECD3F5-D255-42D9-89D4-8CD0884E4F7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3" creationId="{833AC579-1355-4C59-845B-16F5B9BDC69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4" creationId="{A29248DC-4353-4BB9-8E14-541F78EF526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5" creationId="{BD43C2E9-EED9-4079-BF53-F57E2EF8428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6" creationId="{7F780B32-2090-4ECE-AFB9-5CE3B395B48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7" creationId="{5D635A07-E216-45AC-BA0F-FB438A55E8F1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8" creationId="{D3D14D44-162C-4F3D-A0D0-BEEEA977F53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49" creationId="{C09FE4CD-D68C-4032-AC72-C4F3511F17BB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50" creationId="{B528A94F-6C7A-470D-A9AA-0DE17E33E7A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51" creationId="{B71BDA2E-7F42-4632-B782-C5A190AA52B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53" creationId="{32FAF195-E36A-4050-BE7D-61294DD63B8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54" creationId="{2DF919F4-BBEE-4B9F-A0F4-951646989DC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56" creationId="{14A2F1D5-2BE6-40F4-9E61-EE186FBA2C71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57" creationId="{EE103F72-F4A2-49E3-84B7-BFEA26E9E6C2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0" creationId="{E0A57615-56D7-4A00-A637-2243DE5986AE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1" creationId="{33F59BB2-1195-4BD1-826D-F52538881148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2" creationId="{DE394610-0EA8-442F-BA4B-6DBA394A5CFB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3" creationId="{692D0B7B-7638-4EF4-8B52-D0F31BAF26F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4" creationId="{BE95FF03-2511-471C-9717-C829F0D0DF3A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5" creationId="{07960E4C-7820-4E2B-A5B1-21A154CEABB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6" creationId="{7A882FE9-509F-4C86-9C48-9C97F987FF3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7" creationId="{08486B90-44D6-42A6-9971-0F6E3B67711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8" creationId="{5DA40838-A121-40D6-B092-C19DED4857A4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69" creationId="{A157E7F9-DD62-4F5C-B400-7607D5D9BC20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79" creationId="{8D14FCE1-873F-4E02-B53E-E8383194664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80" creationId="{D212C794-58AD-4FEA-A9D0-560A3D56B972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81" creationId="{5FC4E76A-D1A9-446D-91C6-793B1812C751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82" creationId="{78B784C3-6283-4801-A1A5-329CA78BDFB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83" creationId="{7E6E86FD-8E17-4AC5-9A45-B8509D4F3A88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84" creationId="{B4354E18-5AA6-48D9-85A1-A840982A650B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87" creationId="{08E63425-A4F6-4125-B55D-942DDDBE0AAB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89" creationId="{47386618-FCFE-40E9-BC38-BE1635085C9B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0" creationId="{48B9B95E-6245-4B3E-9172-9A36F95E891A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1" creationId="{1615598C-447B-46D0-82DB-6DEBC39203C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2" creationId="{ED529682-A25A-40A4-A92E-243A5670C17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3" creationId="{A3F836CE-C59C-4B75-9DAF-0FA4F7CBA078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4" creationId="{CED29F44-D386-480C-8F55-B316201E6D4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7" creationId="{D390F37B-6F48-4667-AB3C-9A8E3FF6D938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8" creationId="{17EFE7BD-4A97-49ED-BCF8-1D4FD2780776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299" creationId="{1C542689-3BE3-4ACC-A36C-643556A4558E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00" creationId="{7ECC0611-2143-43FA-A50E-66D1DD0712B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01" creationId="{635DCC6D-0989-472E-89E1-E3C01F783232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02" creationId="{6E7D9C06-324A-42C1-B8FB-DF6B63CA768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03" creationId="{9C3D696F-4CF7-4489-87C1-94851D96ABD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04" creationId="{82447D51-3D31-48C9-A6CF-0AE48414561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07" creationId="{888FBC68-EEA8-477B-80C2-A88FDA18773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08" creationId="{BC366CA8-41F6-40DA-891C-A0797C64A214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10" creationId="{B7FC0188-23B0-43C6-9D7C-566DCC5B7403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13" creationId="{48F39468-1534-4F18-9CE0-967DEA27168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18" creationId="{1B84A3BF-7ED8-40D3-9D0B-2543CAC4DB50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19" creationId="{4F5D0C40-2665-4E48-AF3C-E8F2DBCD13C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0" creationId="{F9DB6ADE-153B-4C65-B85F-A7AD844FA358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1" creationId="{C1C642EB-CAFA-41DB-A7F7-0F67126B4644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3" creationId="{645BCB62-ECA3-499E-91D1-5311EE9EC2B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4" creationId="{62017617-FC16-4FFB-9F6D-3C3CA7DEFD1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5" creationId="{1AA221C9-116C-48C2-A5CE-D8847F44FCD3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6" creationId="{5AC42141-C419-4EED-9EE8-B6C0FDA27A2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8" creationId="{DDC23B95-EA6C-40E1-AFD3-3444222DDF9A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29" creationId="{4DF4D778-9EF9-40AE-931F-C8BE6A3F6F40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30" creationId="{4BBFCC5B-26BC-4F8A-B75F-09CBB4BD00A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31" creationId="{8D20686C-1E57-45F9-9E29-E582D04DFC0E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37" creationId="{B5E87FA1-DF1E-4881-B23A-467A6ACAA7C2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38" creationId="{D113F152-E141-4D09-904A-849FAE684C2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1" creationId="{55E3CA4D-361B-435B-8D03-05699260E383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2" creationId="{AC1120BF-2CE8-4947-B818-340E8B10C6A6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3" creationId="{1FE5EEEA-8C46-4D17-B53D-71263DFE41C3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4" creationId="{DCE01A2B-EA88-470E-92E1-2CA64A74EC63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5" creationId="{74897997-8B59-449C-8206-C5D06A0EA1C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6" creationId="{7B3F51C1-E95B-422E-82BC-530DE17D075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7" creationId="{FB7F6434-7EA3-4A7D-9E86-10A4B99BDEE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48" creationId="{74CF5535-8D07-4B4D-9306-28B07F4909DE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1" creationId="{7132F790-5101-4045-AA64-81960D51367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2" creationId="{20E62979-B864-4E65-A872-569E0341858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3" creationId="{D793447A-9018-4417-9A59-E54A3466490F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4" creationId="{81478EEC-061C-4AA5-9837-2EFB31066F2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5" creationId="{C1FCB054-CC71-4886-A2AC-734968C0A23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6" creationId="{D70EA9FE-26A3-47B3-B93B-75A74CECF8E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7" creationId="{FC2B5DB6-E53F-455A-B0A5-299E2B283AF4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58" creationId="{A19D67F3-192B-46E5-9890-CF30944BB87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1" creationId="{CF1D9C69-917D-4389-8E4E-A3461565C6E3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2" creationId="{5D73DF43-CCC8-4BF4-AABF-E0CCE0F04B0A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3" creationId="{C7B216A2-5F46-464C-AFD7-7BB8D8C64896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4" creationId="{BDF5883A-A7A4-4F25-B552-78494053822A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5" creationId="{E6DC3D34-1E35-4A73-983E-14E40D37C33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6" creationId="{37337F73-C4ED-4506-9BD1-96731AEC1341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7" creationId="{E2882EA8-2BF6-4CCC-9821-7FEB4F2D083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8" creationId="{6BEEDD9C-58B5-4E86-89C4-8961DF8AEE3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69" creationId="{21439033-3FAD-4B5C-BC1D-A114A4C26401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70" creationId="{C8365F5E-A2E4-4A3C-A471-456979C9A8B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71" creationId="{E49B76D8-5423-47F7-B911-294D7C2723B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72" creationId="{53114CC2-16C9-47DD-BF20-85A2773BD517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75" creationId="{FE234E6D-8149-435F-8A7F-39332914A85C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76" creationId="{7AAA16EB-56A5-4FC9-A30E-E7C5801D0DA9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78" creationId="{0F3C97F0-3338-4156-92C8-C395AF2871D5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79" creationId="{8616E39E-8916-40CC-A199-557D51187DD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81" creationId="{2DA33103-0847-4F4F-B78E-1C96F42DA91E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83" creationId="{A585EDF9-C035-47CE-994F-FD0383B04E5D}"/>
          </ac:spMkLst>
        </pc:spChg>
        <pc:spChg chg="add mod">
          <ac:chgData name="Levent Gürgen" userId="892e1bb0-c20a-484c-a368-cefe3e8d09a7" providerId="ADAL" clId="{4B74CB63-EB3D-234D-BB92-92A157ED3147}" dt="2020-11-19T17:29:23.519" v="378"/>
          <ac:spMkLst>
            <pc:docMk/>
            <pc:sldMk cId="0" sldId="270"/>
            <ac:spMk id="384" creationId="{9F8C6EB1-F956-49C8-9694-87FCA42002E7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87" creationId="{A5A392D9-1295-234E-8D6D-57A15F31CC2F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88" creationId="{3492FE08-3FFE-E247-882A-239D4789131E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89" creationId="{AAAB2AA8-36B1-4648-BD0E-C94A6BBEA6F0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0" creationId="{725880C2-C4FC-F042-8BC4-8B757BFB2467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1" creationId="{A609B4F7-A7C1-9740-8220-FEDCF79165C6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2" creationId="{78898748-4B30-CD4F-A612-0FBC859FB524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3" creationId="{953795C3-3E22-EC49-B265-8A0E7DDD9246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4" creationId="{3D49CD23-E7AE-FA4A-9616-B2CE2CA2FCC5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5" creationId="{AB1141B4-49A6-6A4A-A941-5698E2D9458A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6" creationId="{724E5F71-C6A5-3D49-84C9-3921DD439FCF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7" creationId="{603EB885-3B27-B542-8533-228C159A9911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8" creationId="{947A41A6-7F99-6449-BD57-832B3256AD3A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399" creationId="{6978BF77-6944-224F-8FBD-1A86740D84A3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400" creationId="{8000198A-D738-FF4A-A49F-9029A93112BC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401" creationId="{58222146-0FD6-CD4D-B179-4DAB277732E0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402" creationId="{C109F84C-2D24-8041-AA01-BA8A1AB8B0A8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403" creationId="{95EB5DB3-CE35-6243-A4A0-B4FB5B6F3A86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404" creationId="{6989BEFE-F0AF-6047-AE02-96ADD97D64F0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06" creationId="{44B20C64-EADA-394F-82C4-A2FD6F2366AE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09" creationId="{89420849-5E20-4D4D-BAB3-E5A2A3D8BDC3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10" creationId="{BC0C2C24-27B5-FB4D-B944-BC93BCCD11F7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12" creationId="{584527C7-1C13-AD48-B266-9487E583BB88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13" creationId="{61E0B138-A91D-8D41-B186-1A5A2D586BBC}"/>
          </ac:spMkLst>
        </pc:spChg>
        <pc:spChg chg="add del mod">
          <ac:chgData name="Levent Gürgen" userId="892e1bb0-c20a-484c-a368-cefe3e8d09a7" providerId="ADAL" clId="{4B74CB63-EB3D-234D-BB92-92A157ED3147}" dt="2020-11-19T17:29:47.053" v="380"/>
          <ac:spMkLst>
            <pc:docMk/>
            <pc:sldMk cId="0" sldId="270"/>
            <ac:spMk id="414" creationId="{7CAD6922-20A4-6642-A765-78321488728D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19" creationId="{94980AD7-4DA3-5C45-B4D2-CEA249C4BD6B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0" creationId="{52647906-86BC-A343-84D3-1ECD5F51C86B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1" creationId="{2843A1CA-BEC2-2941-9279-9849389897DE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2" creationId="{C7CC8F62-9478-A644-8F98-4CBE15934EC8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3" creationId="{98347771-09C9-4243-8A28-7828E7617AFB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4" creationId="{44BE4EFF-ABD8-3448-8FA3-8495E65D7317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6" creationId="{6E0840C9-2ABF-CB49-B9F1-D99ADE772F3B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7" creationId="{6550658D-C49D-4746-B077-E5F320FF0999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28" creationId="{81A48897-2E2D-4A42-B8AC-A706B2233E67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35" creationId="{0281877A-54ED-2144-9B3D-7A1C35642412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36" creationId="{DAB94693-4DFD-3E48-B5A5-ECB5DF07FB69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38" creationId="{78E20DD4-A2E6-2D4F-AC1D-BA3F97CD9B65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2" creationId="{E607C7D3-F940-9B4A-97A5-F1B39CA43DF0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3" creationId="{91B6F3FC-B108-A848-B36D-2D6290D06C00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4" creationId="{03E8900A-643E-5C49-84C6-429F5C21FF65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5" creationId="{8CA86D70-9458-0945-A638-2163AC4F0DE4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6" creationId="{5224B6BC-928E-974C-8A54-D5019D6B5D50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7" creationId="{FC7FEA34-ED4C-1145-A4E8-2CEB8DDC1A71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8" creationId="{31160552-A413-8C49-9C1F-A62E96394FA3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49" creationId="{CE02FE89-1773-8B48-AD66-5D32AAC2BD05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51" creationId="{8DBAC3E8-F4C0-E743-9377-FD83A06C6FD6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52" creationId="{BE1189FA-E826-7E48-851D-C7DF0AF506BC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53" creationId="{B46F1D15-A6A1-6E45-BAA8-AEFC449C802A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54" creationId="{D0162DE5-D1C0-214C-BADA-F3960BF68FDA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55" creationId="{AF4E430C-EBDF-CD49-AAB5-7DD455B9D413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56" creationId="{B4810F5A-0C5D-9547-A833-0ABCB7225EA2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61" creationId="{E9B7BE48-B789-7E4E-A2E3-D5116D64A1EA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63" creationId="{3DE833CC-1567-544A-8182-1ED10AEE1E4E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64" creationId="{7B7A014C-99D6-6948-8392-18DEFFEB0DCB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65" creationId="{86340C21-C96B-C346-92E8-230888D3F322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66" creationId="{E099CCE2-3EB2-5E4D-8E19-BE3492709367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67" creationId="{F49B9C74-6BE0-BD43-9585-3657612C1355}"/>
          </ac:spMkLst>
        </pc:spChg>
        <pc:spChg chg="mod">
          <ac:chgData name="Levent Gürgen" userId="892e1bb0-c20a-484c-a368-cefe3e8d09a7" providerId="ADAL" clId="{4B74CB63-EB3D-234D-BB92-92A157ED3147}" dt="2020-11-19T17:29:44.220" v="379"/>
          <ac:spMkLst>
            <pc:docMk/>
            <pc:sldMk cId="0" sldId="270"/>
            <ac:spMk id="468" creationId="{A46C2925-D80C-1442-B1EE-1A381544862E}"/>
          </ac:spMkLst>
        </pc:spChg>
        <pc:spChg chg="add del mod">
          <ac:chgData name="Levent Gürgen" userId="892e1bb0-c20a-484c-a368-cefe3e8d09a7" providerId="ADAL" clId="{4B74CB63-EB3D-234D-BB92-92A157ED3147}" dt="2020-11-19T17:30:48.747" v="392"/>
          <ac:spMkLst>
            <pc:docMk/>
            <pc:sldMk cId="0" sldId="270"/>
            <ac:spMk id="469" creationId="{61FF04D7-C9C4-C841-957D-EA61EB8AB83A}"/>
          </ac:spMkLst>
        </pc:spChg>
        <pc:spChg chg="add mod">
          <ac:chgData name="Levent Gürgen" userId="892e1bb0-c20a-484c-a368-cefe3e8d09a7" providerId="ADAL" clId="{4B74CB63-EB3D-234D-BB92-92A157ED3147}" dt="2020-11-19T17:34:13.846" v="526" actId="1076"/>
          <ac:spMkLst>
            <pc:docMk/>
            <pc:sldMk cId="0" sldId="270"/>
            <ac:spMk id="472" creationId="{0A043063-DC29-554F-99D2-4BB0200E9328}"/>
          </ac:spMkLst>
        </pc:spChg>
        <pc:spChg chg="add del mod">
          <ac:chgData name="Levent Gürgen" userId="892e1bb0-c20a-484c-a368-cefe3e8d09a7" providerId="ADAL" clId="{4B74CB63-EB3D-234D-BB92-92A157ED3147}" dt="2020-11-19T17:33:50.016" v="521" actId="478"/>
          <ac:spMkLst>
            <pc:docMk/>
            <pc:sldMk cId="0" sldId="270"/>
            <ac:spMk id="473" creationId="{324CCA02-37E4-DA42-B488-71181BA75A52}"/>
          </ac:spMkLst>
        </pc:spChg>
        <pc:spChg chg="add del mod">
          <ac:chgData name="Levent Gürgen" userId="892e1bb0-c20a-484c-a368-cefe3e8d09a7" providerId="ADAL" clId="{4B74CB63-EB3D-234D-BB92-92A157ED3147}" dt="2020-11-19T17:36:09.132" v="639"/>
          <ac:spMkLst>
            <pc:docMk/>
            <pc:sldMk cId="0" sldId="270"/>
            <ac:spMk id="475" creationId="{3F9DA0E6-4CB1-6D4B-A803-87DF497501C9}"/>
          </ac:spMkLst>
        </pc:s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54" creationId="{9004D83A-B428-334E-846F-4FB00776F6C2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57" creationId="{643928CA-1D8D-F047-A6EE-63732AD97040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75" creationId="{1D3AF11D-DAC8-E54D-85F2-2E51CC3E200F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89" creationId="{D2933F50-55CB-5D43-A7E2-A4CF0AFC07E4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91" creationId="{11C89CD6-4C95-6F42-A423-0F4F95C458FB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92" creationId="{E4AC3C7E-8B4E-BC4C-9A9C-2B28C5BFB0E1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95" creationId="{5B4515B8-5B38-C04E-9A81-EADDC46CE57F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98" creationId="{3E931185-BC22-EC4B-AEA3-B215F3B26428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101" creationId="{D4B50743-0195-6F4D-9C01-389D29A82CD6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105" creationId="{BEF79C24-6A6B-5C4B-B902-01D33F61A973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06" creationId="{8E61B7DB-931A-D243-A678-2DCD91B0D917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07" creationId="{12552AD7-9878-1F45-B2D8-29017209F6DA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08" creationId="{D66331B8-FB86-EE40-BF0A-E3E9C0EE03C2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11" creationId="{94143CA6-96AC-9540-A526-A39BCF384F98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12" creationId="{6E6767A2-E779-CF40-A7AA-608DD83226B3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21" creationId="{7EC80456-4A8A-FF4F-BACD-2317F2BAEA53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22" creationId="{8C92EBC3-4FCF-DC43-9D92-D5293F747674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31" creationId="{8487509F-EBF0-1040-B490-B91C35ACA2D4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32" creationId="{347A06E8-FB3A-2E48-96D2-0C31A46916A3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139" creationId="{4DDD5BDE-5AA9-4F49-918A-D91774F6684A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40" creationId="{EAB57979-324F-3247-805A-81A5A1DCCFF8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41" creationId="{A02E9665-2E26-D74A-9CB1-33E519F8E830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43" creationId="{39466676-8599-7E42-B46B-3CE2A342B662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44" creationId="{5DAD7497-AB5B-804F-BA73-169522B0C830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45" creationId="{8FDC04DB-8035-6C4F-AEA8-BF469E33B6D5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46" creationId="{7170FD80-C32C-1A45-888C-48CBD909F25D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51" creationId="{8CE93491-7195-4948-B501-2A84A1660D76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56" creationId="{AF0BFE2C-11CF-C447-88A0-4F94E0818D3F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163" creationId="{70745057-0523-104D-ACEB-9CB709696CD6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64" creationId="{43636D24-5902-2340-A884-3B998CE15516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170" creationId="{C41980CF-205B-CC46-BEDA-864EFC34C06A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71" creationId="{2DD757FB-4064-0142-9360-D865A5A3FC70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181" creationId="{23A26799-6556-A24F-92C7-24731976DB19}"/>
          </ac:grpSpMkLst>
        </pc:grpChg>
        <pc:grpChg chg="mod">
          <ac:chgData name="Levent Gürgen" userId="892e1bb0-c20a-484c-a368-cefe3e8d09a7" providerId="ADAL" clId="{4B74CB63-EB3D-234D-BB92-92A157ED3147}" dt="2020-11-19T17:29:11.564" v="375"/>
          <ac:grpSpMkLst>
            <pc:docMk/>
            <pc:sldMk cId="0" sldId="270"/>
            <ac:grpSpMk id="183" creationId="{17650379-10C0-BC47-B80F-774279316093}"/>
          </ac:grpSpMkLst>
        </pc:grpChg>
        <pc:grpChg chg="add del mod">
          <ac:chgData name="Levent Gürgen" userId="892e1bb0-c20a-484c-a368-cefe3e8d09a7" providerId="ADAL" clId="{4B74CB63-EB3D-234D-BB92-92A157ED3147}" dt="2020-11-19T17:29:14.616" v="376"/>
          <ac:grpSpMkLst>
            <pc:docMk/>
            <pc:sldMk cId="0" sldId="270"/>
            <ac:grpSpMk id="192" creationId="{58A05E2A-3CAA-6941-B013-C00490FE1542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41" creationId="{74B96201-CAB7-46E3-8FE6-6D460042DA99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42" creationId="{FC1A38F2-8AC2-43C5-9E03-8C289D7DD301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58" creationId="{4640CB15-D4F0-4F34-8228-A775DC2DF887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0" creationId="{50D7BD42-891E-45E5-9A30-8B5B653B2AF1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1" creationId="{EB6A1C5A-095E-4A92-9F80-B408C7E6B5DE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2" creationId="{9B8EE0DE-649C-4056-A0EB-B8C05C36DEFA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3" creationId="{BAAB3DBB-3DC6-42A8-B650-61AD99FAE7A6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4" creationId="{4EF4BEBC-22DF-45E1-BC9F-8AFF4D2D0BD8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5" creationId="{776BA87B-C05C-43A6-A374-B019B5E27E6B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6" creationId="{80D8D042-C6D7-4471-9485-D9BA89691BE2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7" creationId="{45E6A7B7-26FF-4B90-BB05-7E13C5369606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78" creationId="{10707E0B-1E72-4EE0-99BD-031B54571509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86" creationId="{59364DB7-3477-4DDB-ADF4-F6D1DE81FD36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295" creationId="{A2745A40-3806-4725-BC03-338A5B878394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05" creationId="{47B1F732-7D07-4BEC-9B77-A36B833E3843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11" creationId="{1594F25F-E1D0-46D6-B753-CA96C856557B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12" creationId="{83B13B26-5BD8-4FE9-ABC8-9F4A0E0432B2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14" creationId="{21DC4473-2292-4BAA-BBD9-8787319B6D82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15" creationId="{8F693E2D-BA6B-40AD-B8FF-0E37FC282415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16" creationId="{EE369DA4-11B6-4905-9D89-C09D52B7BE12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17" creationId="{8CF323BE-67CD-41B2-B048-63147B7523C3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22" creationId="{1B0942EB-6083-4E50-AD6A-069D4C306F5A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27" creationId="{F77C5983-6A63-41CA-B88E-E52CD7748A9B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34" creationId="{71A11544-53E5-40A9-B9E2-A81BF2D359CA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35" creationId="{88C7C403-AAAC-402E-BE11-55C75C36BD95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36" creationId="{A54E2E9B-8B26-4880-BFD0-B2F7BEAB0C3C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39" creationId="{763BA2D6-F2F3-4879-9522-960CF282EC66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40" creationId="{EFE92B75-C5E4-418A-909A-26E5840A776E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49" creationId="{9C6F4AD6-4F3F-4F79-BD14-6086585B356A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50" creationId="{DB6017C1-F254-4479-8153-6851AA364647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59" creationId="{AE2CA281-834C-4155-91CC-91ECD857FA90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60" creationId="{0FC6442E-7B8F-4036-86D2-BF28BBBB6554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73" creationId="{BD06A6F6-78F3-4CB7-9517-410CE6160791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74" creationId="{DD93CA29-D5EF-4AAB-B389-5FBAA7CA37C7}"/>
          </ac:grpSpMkLst>
        </pc:grpChg>
        <pc:grpChg chg="add mod">
          <ac:chgData name="Levent Gürgen" userId="892e1bb0-c20a-484c-a368-cefe3e8d09a7" providerId="ADAL" clId="{4B74CB63-EB3D-234D-BB92-92A157ED3147}" dt="2020-11-19T17:29:23.519" v="378"/>
          <ac:grpSpMkLst>
            <pc:docMk/>
            <pc:sldMk cId="0" sldId="270"/>
            <ac:grpSpMk id="377" creationId="{99B0D8A5-47A0-4C65-9990-C88D571CF3F7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05" creationId="{42BE97F9-D711-4F48-9190-D2D95E77EC49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07" creationId="{C2F629DD-4BD6-6545-84A2-C58B314A851C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08" creationId="{CBFE29E3-93A8-8948-8048-4732FAE5579A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11" creationId="{5E487E0F-E716-BE48-ACDC-0845B391F882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15" creationId="{01DCE025-9262-B246-8990-1D6905983B57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16" creationId="{849F1675-83A0-FE49-843E-24936338F416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17" creationId="{E47ED0F3-00D7-1B4C-9EC1-A1B199AEE8FE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18" creationId="{1E860804-AE66-5F4D-ABD9-E4F20C2FE629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25" creationId="{93B69689-4B5A-C04F-A738-7D8ED349E8E5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29" creationId="{B100D12E-9FE3-0B4C-8008-3543BCA111CD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32" creationId="{E90978A9-9629-0044-83F5-F336428FCF2D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33" creationId="{19A8A325-D0A6-944F-AC79-A2405AEE96DC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39" creationId="{509E7F4C-E989-CF4F-BCCD-9EB7567BCE19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40" creationId="{954CDC95-A084-4247-BD7B-521A700F5365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50" creationId="{ED0C627A-29F1-5545-B7AC-D14FA24B81BA}"/>
          </ac:grpSpMkLst>
        </pc:grpChg>
        <pc:grpChg chg="add del mod">
          <ac:chgData name="Levent Gürgen" userId="892e1bb0-c20a-484c-a368-cefe3e8d09a7" providerId="ADAL" clId="{4B74CB63-EB3D-234D-BB92-92A157ED3147}" dt="2020-11-19T17:29:47.053" v="380"/>
          <ac:grpSpMkLst>
            <pc:docMk/>
            <pc:sldMk cId="0" sldId="270"/>
            <ac:grpSpMk id="458" creationId="{47BAAE69-DDB4-B94F-B5FC-7E6BEB786DFE}"/>
          </ac:grpSpMkLst>
        </pc:grpChg>
        <pc:grpChg chg="mod">
          <ac:chgData name="Levent Gürgen" userId="892e1bb0-c20a-484c-a368-cefe3e8d09a7" providerId="ADAL" clId="{4B74CB63-EB3D-234D-BB92-92A157ED3147}" dt="2020-11-19T17:29:44.220" v="379"/>
          <ac:grpSpMkLst>
            <pc:docMk/>
            <pc:sldMk cId="0" sldId="270"/>
            <ac:grpSpMk id="460" creationId="{5E257352-4B8F-664B-99F6-74A4C8EFC940}"/>
          </ac:grpSpMkLst>
        </pc:grpChg>
        <pc:picChg chg="add del mod">
          <ac:chgData name="Levent Gürgen" userId="892e1bb0-c20a-484c-a368-cefe3e8d09a7" providerId="ADAL" clId="{4B74CB63-EB3D-234D-BB92-92A157ED3147}" dt="2020-11-19T14:38:10.674" v="102" actId="478"/>
          <ac:picMkLst>
            <pc:docMk/>
            <pc:sldMk cId="0" sldId="270"/>
            <ac:picMk id="2" creationId="{2754895F-1330-6B4B-8C1F-08BB5538B597}"/>
          </ac:picMkLst>
        </pc:picChg>
        <pc:picChg chg="add mod">
          <ac:chgData name="Levent Gürgen" userId="892e1bb0-c20a-484c-a368-cefe3e8d09a7" providerId="ADAL" clId="{4B74CB63-EB3D-234D-BB92-92A157ED3147}" dt="2020-11-19T17:35:04.955" v="629" actId="1076"/>
          <ac:picMkLst>
            <pc:docMk/>
            <pc:sldMk cId="0" sldId="270"/>
            <ac:picMk id="2" creationId="{610A75CF-CEC9-ED48-A44D-EF1B302C594D}"/>
          </ac:picMkLst>
        </pc:picChg>
        <pc:picChg chg="add del mod">
          <ac:chgData name="Levent Gürgen" userId="892e1bb0-c20a-484c-a368-cefe3e8d09a7" providerId="ADAL" clId="{4B74CB63-EB3D-234D-BB92-92A157ED3147}" dt="2020-11-19T14:38:09.013" v="101" actId="478"/>
          <ac:picMkLst>
            <pc:docMk/>
            <pc:sldMk cId="0" sldId="270"/>
            <ac:picMk id="3" creationId="{C64B0E9B-C61A-AB41-8681-ACF2A0A58BFD}"/>
          </ac:picMkLst>
        </pc:picChg>
        <pc:picChg chg="add del mod">
          <ac:chgData name="Levent Gürgen" userId="892e1bb0-c20a-484c-a368-cefe3e8d09a7" providerId="ADAL" clId="{4B74CB63-EB3D-234D-BB92-92A157ED3147}" dt="2020-11-19T15:57:58.646" v="177" actId="478"/>
          <ac:picMkLst>
            <pc:docMk/>
            <pc:sldMk cId="0" sldId="270"/>
            <ac:picMk id="4" creationId="{7373CBD8-19F1-F84C-942D-36C370C4CB74}"/>
          </ac:picMkLst>
        </pc:picChg>
        <pc:picChg chg="add del mod">
          <ac:chgData name="Levent Gürgen" userId="892e1bb0-c20a-484c-a368-cefe3e8d09a7" providerId="ADAL" clId="{4B74CB63-EB3D-234D-BB92-92A157ED3147}" dt="2020-11-19T17:36:46.982" v="646" actId="478"/>
          <ac:picMkLst>
            <pc:docMk/>
            <pc:sldMk cId="0" sldId="270"/>
            <ac:picMk id="5" creationId="{CE2CE8B0-269D-DB48-8866-39EDC313CE86}"/>
          </ac:picMkLst>
        </pc:picChg>
        <pc:picChg chg="add del mod">
          <ac:chgData name="Levent Gürgen" userId="892e1bb0-c20a-484c-a368-cefe3e8d09a7" providerId="ADAL" clId="{4B74CB63-EB3D-234D-BB92-92A157ED3147}" dt="2020-11-19T17:36:48.364" v="647" actId="478"/>
          <ac:picMkLst>
            <pc:docMk/>
            <pc:sldMk cId="0" sldId="270"/>
            <ac:picMk id="6" creationId="{71D4D0F3-8B63-3B41-8A42-D41C0A6F3670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13" creationId="{49D80DE0-51B1-894C-AE0E-635BF74C4CA3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18" creationId="{D3057C59-B695-D94B-A1D4-1E8C06306084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19" creationId="{9CE2DD92-BEA1-5D4C-9155-A45A1A5A9C34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0" creationId="{BF188701-DB66-6F4A-91C8-602B2CA693DA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1" creationId="{A782DDCE-E125-EE4B-AFA1-C88C8AE7C459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2" creationId="{B89133E2-4C03-754B-9AFB-FCCACA4A3253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3" creationId="{6E8EAEF1-7BDB-7849-BCF5-3F9D8286EFAB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4" creationId="{06294C66-61E3-0742-BB59-B4D251BD237F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5" creationId="{A808A787-EAEF-8047-AF3D-DD8E2E524E5F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6" creationId="{877467C1-C7E6-1447-916C-C58B867FA24B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7" creationId="{A4538E24-189A-1147-B1D0-93E43BBCE9EB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8" creationId="{984DB75B-4585-A140-A17A-0AE93F316A95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29" creationId="{8442E789-6A4E-1044-8DA4-7ACB6426F8E0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0" creationId="{25010644-690C-2841-9B79-B4DDBA81E1B7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1" creationId="{E967A96F-732C-D34A-A60A-A80F68F2B85D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2" creationId="{5F378AAF-7384-9A42-90CE-BC58240D7D4C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3" creationId="{55B89747-9057-6E44-838C-0F31F6BAF308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4" creationId="{A6B82D8B-66C7-4B4C-9772-4DA56E72D77C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5" creationId="{F147F88F-D991-B14F-ADDA-0F9364B841F7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6" creationId="{C31D39FF-F371-DC4D-BE8B-C7F1F9113491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7" creationId="{5BA7D5C8-A9BD-0B47-A74F-D81BE0034179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8" creationId="{4FE6388B-BD7D-194F-A419-68834B92EC3B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39" creationId="{FAF3E4FC-F666-894A-AD0B-DD57D74B057F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40" creationId="{675F1D43-DBFF-D447-9A3A-8091331FACB8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41" creationId="{208E7201-E40B-4846-BA95-480CDC96C764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42" creationId="{D40A89CF-3B72-1545-ABC4-B6BFDA0642EA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43" creationId="{302DFE8B-8471-874D-8FF1-2A83C6B9BA04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44" creationId="{D2BD0387-8299-6D49-B897-34C87EC651A5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56" creationId="{38564511-DDF8-D141-96AC-781BDB5818AA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58" creationId="{EB4A5DB6-CA42-6540-8F1F-8E487E6EF975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69" creationId="{EC65790F-70ED-1C48-B42B-C91F2FBF77A4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72" creationId="{85FFE8B0-F0BC-BB48-A24F-24563790FB0D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76" creationId="{45DED8B4-9B60-C04B-B753-5BA696E1A212}"/>
          </ac:picMkLst>
        </pc:picChg>
        <pc:picChg chg="add del mod">
          <ac:chgData name="Levent Gürgen" userId="892e1bb0-c20a-484c-a368-cefe3e8d09a7" providerId="ADAL" clId="{4B74CB63-EB3D-234D-BB92-92A157ED3147}" dt="2020-11-19T17:29:14.616" v="376"/>
          <ac:picMkLst>
            <pc:docMk/>
            <pc:sldMk cId="0" sldId="270"/>
            <ac:picMk id="78" creationId="{308C64B2-4E8D-4B44-BD40-1362797E3EA9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161" creationId="{07A9C8BC-B0C3-0D40-832F-54CC3046D5BC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162" creationId="{04509121-DE41-1549-8F24-91E1B83B9F3F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165" creationId="{BE4B2267-8202-2540-A71D-86CBBD738190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168" creationId="{904A7ED1-CED2-7545-B68D-41FA07CD011D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172" creationId="{6C051F14-40C0-B04D-82A2-BFBBEF3F5197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182" creationId="{1B30D2A6-4BC1-3842-B690-7D11C559F609}"/>
          </ac:picMkLst>
        </pc:picChg>
        <pc:picChg chg="mod">
          <ac:chgData name="Levent Gürgen" userId="892e1bb0-c20a-484c-a368-cefe3e8d09a7" providerId="ADAL" clId="{4B74CB63-EB3D-234D-BB92-92A157ED3147}" dt="2020-11-19T17:29:11.564" v="375"/>
          <ac:picMkLst>
            <pc:docMk/>
            <pc:sldMk cId="0" sldId="270"/>
            <ac:picMk id="185" creationId="{CD5F4FBE-B07D-C046-AB5C-BDD374AE91E9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01" creationId="{C4C48AD7-6544-B041-AC25-B67277A5FAAF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05" creationId="{CBC0B452-B160-40A4-9EBA-62B24181E6F5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06" creationId="{5606048D-E410-4FE8-8B48-AAA155B52D5A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07" creationId="{1266CD0D-8792-4B1E-9FC3-C959DB4F5BC7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08" creationId="{1F83B1EC-6FAA-453F-8340-CEBE8D3F8D5C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09" creationId="{C2C498D3-2837-4CCC-B841-565BF2A012F0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0" creationId="{94BD28CF-9907-4004-9DA3-254A1006D657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1" creationId="{CA39DACE-D3FE-44BA-A272-CB7D0D2F2DC7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2" creationId="{73F74E85-0624-4C34-8014-F8B3B478ACC4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3" creationId="{EC57F4F3-34D2-446A-A8C2-0FFFFA5DA4C4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4" creationId="{11FDB573-6CEF-4031-B5FF-F822FBBE6D46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5" creationId="{0F70491D-7824-4D31-9E14-3F8D6DC52904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6" creationId="{02C3FD8D-5A5D-4393-BFE6-278C98C5ACE1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7" creationId="{A0AAB21C-C342-467E-864A-A7E234775D3F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8" creationId="{DA80F768-E55C-499E-81B5-8DA483B179AE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19" creationId="{E8249927-D0BF-435E-B380-86B5A4966BA9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0" creationId="{EBBF1BCE-7BA2-4930-95F8-63D04D8A6F9E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1" creationId="{0A020E81-9790-4764-B294-D114B5B87974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2" creationId="{70FC72A2-730B-40CA-8832-3F0A773B3D6C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3" creationId="{113642B6-0851-4496-92C0-F358AE36FDE6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4" creationId="{5E85C27B-EC08-4EE3-A6FA-C471694888E3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5" creationId="{2D377BE4-4B66-4A9D-98C5-795481FFA8C0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6" creationId="{38C8E7F6-E5C6-4F49-978F-BB59A05ADFD0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7" creationId="{05107D98-71DB-470D-94CD-DFBE6DE79C56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8" creationId="{6F8BD544-A51A-41C9-83A0-689AC4B9A1DB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29" creationId="{B070D716-FDB0-404A-A6DC-6162FE2535C1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30" creationId="{E5B1EFA0-C562-436A-A7DC-97AC9D95A872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31" creationId="{F97CCB63-83DE-4917-8BD8-6FA19F4BE330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52" creationId="{5CC5C30E-BA6B-4977-92F4-38D69E0C126B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55" creationId="{E086D6A9-CF4C-4D9B-B437-DB445B64F2C3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59" creationId="{B18FDC66-C779-4C8D-8043-6793FF0DD957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85" creationId="{3B5D7B58-5CFE-4476-BADB-EE13DFE18A8B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88" creationId="{07F644F2-A74D-482F-9B21-D29A3C19C982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296" creationId="{2FCE2976-E773-4C48-B09A-21D48D8DFCEC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306" creationId="{7CFD5C9D-288B-4E2E-A257-066C63A5C1B5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309" creationId="{13908AE7-EF67-4ACE-BA39-E6C86E445014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332" creationId="{D3DB6224-8514-49AE-BFC7-F3DA24641E8F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333" creationId="{82A24A75-BE61-41EC-989E-A6190F60741A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380" creationId="{6F1EB653-8CF1-4FD3-99E7-54B5911730E4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382" creationId="{3792EBD8-726C-4BF0-AA5D-F97A3DF601E5}"/>
          </ac:picMkLst>
        </pc:picChg>
        <pc:picChg chg="add mod">
          <ac:chgData name="Levent Gürgen" userId="892e1bb0-c20a-484c-a368-cefe3e8d09a7" providerId="ADAL" clId="{4B74CB63-EB3D-234D-BB92-92A157ED3147}" dt="2020-11-19T17:29:23.519" v="378"/>
          <ac:picMkLst>
            <pc:docMk/>
            <pc:sldMk cId="0" sldId="270"/>
            <ac:picMk id="385" creationId="{F80E82D6-45D5-4E67-8368-639914707282}"/>
          </ac:picMkLst>
        </pc:picChg>
        <pc:picChg chg="add del mod">
          <ac:chgData name="Levent Gürgen" userId="892e1bb0-c20a-484c-a368-cefe3e8d09a7" providerId="ADAL" clId="{4B74CB63-EB3D-234D-BB92-92A157ED3147}" dt="2020-11-19T17:29:47.053" v="380"/>
          <ac:picMkLst>
            <pc:docMk/>
            <pc:sldMk cId="0" sldId="270"/>
            <ac:picMk id="386" creationId="{401EF768-1436-FD46-96DB-6E0C2B4D4206}"/>
          </ac:picMkLst>
        </pc:picChg>
        <pc:picChg chg="mod">
          <ac:chgData name="Levent Gürgen" userId="892e1bb0-c20a-484c-a368-cefe3e8d09a7" providerId="ADAL" clId="{4B74CB63-EB3D-234D-BB92-92A157ED3147}" dt="2020-11-19T17:29:44.220" v="379"/>
          <ac:picMkLst>
            <pc:docMk/>
            <pc:sldMk cId="0" sldId="270"/>
            <ac:picMk id="430" creationId="{4C6D08AF-AD1A-6D4E-9A09-86C03F9D6C51}"/>
          </ac:picMkLst>
        </pc:picChg>
        <pc:picChg chg="mod">
          <ac:chgData name="Levent Gürgen" userId="892e1bb0-c20a-484c-a368-cefe3e8d09a7" providerId="ADAL" clId="{4B74CB63-EB3D-234D-BB92-92A157ED3147}" dt="2020-11-19T17:29:44.220" v="379"/>
          <ac:picMkLst>
            <pc:docMk/>
            <pc:sldMk cId="0" sldId="270"/>
            <ac:picMk id="431" creationId="{8CC95682-70B3-8C42-9C9C-0FFE7C5E2F30}"/>
          </ac:picMkLst>
        </pc:picChg>
        <pc:picChg chg="mod">
          <ac:chgData name="Levent Gürgen" userId="892e1bb0-c20a-484c-a368-cefe3e8d09a7" providerId="ADAL" clId="{4B74CB63-EB3D-234D-BB92-92A157ED3147}" dt="2020-11-19T17:29:44.220" v="379"/>
          <ac:picMkLst>
            <pc:docMk/>
            <pc:sldMk cId="0" sldId="270"/>
            <ac:picMk id="434" creationId="{5E8153FF-2027-9A43-A8A5-3788DFFB9488}"/>
          </ac:picMkLst>
        </pc:picChg>
        <pc:picChg chg="mod">
          <ac:chgData name="Levent Gürgen" userId="892e1bb0-c20a-484c-a368-cefe3e8d09a7" providerId="ADAL" clId="{4B74CB63-EB3D-234D-BB92-92A157ED3147}" dt="2020-11-19T17:29:44.220" v="379"/>
          <ac:picMkLst>
            <pc:docMk/>
            <pc:sldMk cId="0" sldId="270"/>
            <ac:picMk id="437" creationId="{7252185D-081C-684F-AE0A-A39897CCD748}"/>
          </ac:picMkLst>
        </pc:picChg>
        <pc:picChg chg="mod">
          <ac:chgData name="Levent Gürgen" userId="892e1bb0-c20a-484c-a368-cefe3e8d09a7" providerId="ADAL" clId="{4B74CB63-EB3D-234D-BB92-92A157ED3147}" dt="2020-11-19T17:29:44.220" v="379"/>
          <ac:picMkLst>
            <pc:docMk/>
            <pc:sldMk cId="0" sldId="270"/>
            <ac:picMk id="441" creationId="{05D8F2AF-DD3D-0745-90DC-C12340913BCF}"/>
          </ac:picMkLst>
        </pc:picChg>
        <pc:picChg chg="mod">
          <ac:chgData name="Levent Gürgen" userId="892e1bb0-c20a-484c-a368-cefe3e8d09a7" providerId="ADAL" clId="{4B74CB63-EB3D-234D-BB92-92A157ED3147}" dt="2020-11-19T17:29:44.220" v="379"/>
          <ac:picMkLst>
            <pc:docMk/>
            <pc:sldMk cId="0" sldId="270"/>
            <ac:picMk id="459" creationId="{114DFB46-6B5A-DB4A-B55F-0C1685681CB2}"/>
          </ac:picMkLst>
        </pc:picChg>
        <pc:picChg chg="mod">
          <ac:chgData name="Levent Gürgen" userId="892e1bb0-c20a-484c-a368-cefe3e8d09a7" providerId="ADAL" clId="{4B74CB63-EB3D-234D-BB92-92A157ED3147}" dt="2020-11-19T17:29:44.220" v="379"/>
          <ac:picMkLst>
            <pc:docMk/>
            <pc:sldMk cId="0" sldId="270"/>
            <ac:picMk id="462" creationId="{4AD5AEF0-D77E-7548-A2FF-510D7E690AB8}"/>
          </ac:picMkLst>
        </pc:picChg>
        <pc:picChg chg="add mod">
          <ac:chgData name="Levent Gürgen" userId="892e1bb0-c20a-484c-a368-cefe3e8d09a7" providerId="ADAL" clId="{4B74CB63-EB3D-234D-BB92-92A157ED3147}" dt="2020-11-19T17:35:07.373" v="631" actId="1076"/>
          <ac:picMkLst>
            <pc:docMk/>
            <pc:sldMk cId="0" sldId="270"/>
            <ac:picMk id="470" creationId="{2ED709E9-8C8B-6B40-8C84-DF9F10242748}"/>
          </ac:picMkLst>
        </pc:picChg>
        <pc:picChg chg="add mod">
          <ac:chgData name="Levent Gürgen" userId="892e1bb0-c20a-484c-a368-cefe3e8d09a7" providerId="ADAL" clId="{4B74CB63-EB3D-234D-BB92-92A157ED3147}" dt="2020-11-19T17:35:06.293" v="630" actId="1076"/>
          <ac:picMkLst>
            <pc:docMk/>
            <pc:sldMk cId="0" sldId="270"/>
            <ac:picMk id="471" creationId="{81158C63-5412-4241-AC80-73435DC233B2}"/>
          </ac:picMkLst>
        </pc:picChg>
        <pc:picChg chg="add del mod">
          <ac:chgData name="Levent Gürgen" userId="892e1bb0-c20a-484c-a368-cefe3e8d09a7" providerId="ADAL" clId="{4B74CB63-EB3D-234D-BB92-92A157ED3147}" dt="2020-11-19T17:36:09.132" v="639"/>
          <ac:picMkLst>
            <pc:docMk/>
            <pc:sldMk cId="0" sldId="270"/>
            <ac:picMk id="474" creationId="{372438F8-24EF-A34F-B91B-FE24EBAE81DD}"/>
          </ac:picMkLst>
        </pc:picChg>
        <pc:picChg chg="del">
          <ac:chgData name="Levent Gürgen" userId="892e1bb0-c20a-484c-a368-cefe3e8d09a7" providerId="ADAL" clId="{4B74CB63-EB3D-234D-BB92-92A157ED3147}" dt="2020-11-19T14:37:14.052" v="94" actId="478"/>
          <ac:picMkLst>
            <pc:docMk/>
            <pc:sldMk cId="0" sldId="270"/>
            <ac:picMk id="1026" creationId="{00000000-0000-0000-0000-000000000000}"/>
          </ac:picMkLst>
        </pc:picChg>
      </pc:sldChg>
      <pc:sldChg chg="addSp delSp modSp mod">
        <pc:chgData name="Levent Gürgen" userId="892e1bb0-c20a-484c-a368-cefe3e8d09a7" providerId="ADAL" clId="{4B74CB63-EB3D-234D-BB92-92A157ED3147}" dt="2020-11-19T17:42:34.484" v="707" actId="20577"/>
        <pc:sldMkLst>
          <pc:docMk/>
          <pc:sldMk cId="0" sldId="271"/>
        </pc:sldMkLst>
        <pc:spChg chg="mod">
          <ac:chgData name="Levent Gürgen" userId="892e1bb0-c20a-484c-a368-cefe3e8d09a7" providerId="ADAL" clId="{4B74CB63-EB3D-234D-BB92-92A157ED3147}" dt="2020-11-19T17:42:34.484" v="707" actId="20577"/>
          <ac:spMkLst>
            <pc:docMk/>
            <pc:sldMk cId="0" sldId="271"/>
            <ac:spMk id="21" creationId="{00000000-0000-0000-0000-000000000000}"/>
          </ac:spMkLst>
        </pc:spChg>
        <pc:picChg chg="mod">
          <ac:chgData name="Levent Gürgen" userId="892e1bb0-c20a-484c-a368-cefe3e8d09a7" providerId="ADAL" clId="{4B74CB63-EB3D-234D-BB92-92A157ED3147}" dt="2020-11-19T17:41:47.829" v="666" actId="1076"/>
          <ac:picMkLst>
            <pc:docMk/>
            <pc:sldMk cId="0" sldId="271"/>
            <ac:picMk id="7" creationId="{00000000-0000-0000-0000-000000000000}"/>
          </ac:picMkLst>
        </pc:picChg>
        <pc:picChg chg="mod">
          <ac:chgData name="Levent Gürgen" userId="892e1bb0-c20a-484c-a368-cefe3e8d09a7" providerId="ADAL" clId="{4B74CB63-EB3D-234D-BB92-92A157ED3147}" dt="2020-11-19T17:41:49.962" v="667" actId="1076"/>
          <ac:picMkLst>
            <pc:docMk/>
            <pc:sldMk cId="0" sldId="271"/>
            <ac:picMk id="9" creationId="{00000000-0000-0000-0000-000000000000}"/>
          </ac:picMkLst>
        </pc:picChg>
        <pc:picChg chg="add del mod">
          <ac:chgData name="Levent Gürgen" userId="892e1bb0-c20a-484c-a368-cefe3e8d09a7" providerId="ADAL" clId="{4B74CB63-EB3D-234D-BB92-92A157ED3147}" dt="2020-11-19T16:45:50.219" v="232"/>
          <ac:picMkLst>
            <pc:docMk/>
            <pc:sldMk cId="0" sldId="271"/>
            <ac:picMk id="11" creationId="{6F656290-A56D-5F4D-9B4E-8F3D4F724379}"/>
          </ac:picMkLst>
        </pc:picChg>
        <pc:picChg chg="add del mod">
          <ac:chgData name="Levent Gürgen" userId="892e1bb0-c20a-484c-a368-cefe3e8d09a7" providerId="ADAL" clId="{4B74CB63-EB3D-234D-BB92-92A157ED3147}" dt="2020-11-19T17:41:41.802" v="663" actId="478"/>
          <ac:picMkLst>
            <pc:docMk/>
            <pc:sldMk cId="0" sldId="271"/>
            <ac:picMk id="12" creationId="{4C35FA8A-E04A-F644-8050-FA3598C238D3}"/>
          </ac:picMkLst>
        </pc:picChg>
        <pc:picChg chg="add mod">
          <ac:chgData name="Levent Gürgen" userId="892e1bb0-c20a-484c-a368-cefe3e8d09a7" providerId="ADAL" clId="{4B74CB63-EB3D-234D-BB92-92A157ED3147}" dt="2020-11-19T17:41:57.919" v="672" actId="1076"/>
          <ac:picMkLst>
            <pc:docMk/>
            <pc:sldMk cId="0" sldId="271"/>
            <ac:picMk id="13" creationId="{E30364B6-2AAE-104E-AD14-6CBC5E22908B}"/>
          </ac:picMkLst>
        </pc:picChg>
        <pc:picChg chg="add del">
          <ac:chgData name="Levent Gürgen" userId="892e1bb0-c20a-484c-a368-cefe3e8d09a7" providerId="ADAL" clId="{4B74CB63-EB3D-234D-BB92-92A157ED3147}" dt="2020-11-19T16:59:55.064" v="253" actId="478"/>
          <ac:picMkLst>
            <pc:docMk/>
            <pc:sldMk cId="0" sldId="271"/>
            <ac:picMk id="22" creationId="{00000000-0000-0000-0000-000000000000}"/>
          </ac:picMkLst>
        </pc:picChg>
        <pc:picChg chg="mod">
          <ac:chgData name="Levent Gürgen" userId="892e1bb0-c20a-484c-a368-cefe3e8d09a7" providerId="ADAL" clId="{4B74CB63-EB3D-234D-BB92-92A157ED3147}" dt="2020-11-19T17:41:52.217" v="669" actId="1076"/>
          <ac:picMkLst>
            <pc:docMk/>
            <pc:sldMk cId="0" sldId="271"/>
            <ac:picMk id="24" creationId="{00000000-0000-0000-0000-000000000000}"/>
          </ac:picMkLst>
        </pc:picChg>
      </pc:sldChg>
      <pc:sldChg chg="addSp delSp modSp mod ord">
        <pc:chgData name="Levent Gürgen" userId="892e1bb0-c20a-484c-a368-cefe3e8d09a7" providerId="ADAL" clId="{4B74CB63-EB3D-234D-BB92-92A157ED3147}" dt="2020-11-19T17:39:48.379" v="659" actId="20578"/>
        <pc:sldMkLst>
          <pc:docMk/>
          <pc:sldMk cId="0" sldId="272"/>
        </pc:sldMkLst>
        <pc:spChg chg="add mod">
          <ac:chgData name="Levent Gürgen" userId="892e1bb0-c20a-484c-a368-cefe3e8d09a7" providerId="ADAL" clId="{4B74CB63-EB3D-234D-BB92-92A157ED3147}" dt="2020-11-19T17:34:49.986" v="628" actId="20577"/>
          <ac:spMkLst>
            <pc:docMk/>
            <pc:sldMk cId="0" sldId="272"/>
            <ac:spMk id="2" creationId="{0219868C-E991-2D48-95B2-A9928A1441CE}"/>
          </ac:spMkLst>
        </pc:spChg>
        <pc:spChg chg="mod">
          <ac:chgData name="Levent Gürgen" userId="892e1bb0-c20a-484c-a368-cefe3e8d09a7" providerId="ADAL" clId="{4B74CB63-EB3D-234D-BB92-92A157ED3147}" dt="2020-11-19T17:38:29.030" v="656" actId="20577"/>
          <ac:spMkLst>
            <pc:docMk/>
            <pc:sldMk cId="0" sldId="272"/>
            <ac:spMk id="6" creationId="{00000000-0000-0000-0000-000000000000}"/>
          </ac:spMkLst>
        </pc:spChg>
        <pc:spChg chg="del">
          <ac:chgData name="Levent Gürgen" userId="892e1bb0-c20a-484c-a368-cefe3e8d09a7" providerId="ADAL" clId="{4B74CB63-EB3D-234D-BB92-92A157ED3147}" dt="2020-11-19T15:54:42.836" v="140" actId="478"/>
          <ac:spMkLst>
            <pc:docMk/>
            <pc:sldMk cId="0" sldId="272"/>
            <ac:spMk id="8" creationId="{00000000-0000-0000-0000-000000000000}"/>
          </ac:spMkLst>
        </pc:spChg>
        <pc:picChg chg="add mod">
          <ac:chgData name="Levent Gürgen" userId="892e1bb0-c20a-484c-a368-cefe3e8d09a7" providerId="ADAL" clId="{4B74CB63-EB3D-234D-BB92-92A157ED3147}" dt="2020-11-19T17:37:42.685" v="650" actId="1076"/>
          <ac:picMkLst>
            <pc:docMk/>
            <pc:sldMk cId="0" sldId="272"/>
            <ac:picMk id="3" creationId="{267EF5F8-3EE9-C54B-8445-81F1B9B54302}"/>
          </ac:picMkLst>
        </pc:picChg>
        <pc:picChg chg="del">
          <ac:chgData name="Levent Gürgen" userId="892e1bb0-c20a-484c-a368-cefe3e8d09a7" providerId="ADAL" clId="{4B74CB63-EB3D-234D-BB92-92A157ED3147}" dt="2020-11-19T17:36:43.995" v="645" actId="478"/>
          <ac:picMkLst>
            <pc:docMk/>
            <pc:sldMk cId="0" sldId="272"/>
            <ac:picMk id="2050" creationId="{00000000-0000-0000-0000-000000000000}"/>
          </ac:picMkLst>
        </pc:picChg>
      </pc:sldChg>
      <pc:sldChg chg="modSp mod">
        <pc:chgData name="Levent Gürgen" userId="892e1bb0-c20a-484c-a368-cefe3e8d09a7" providerId="ADAL" clId="{4B74CB63-EB3D-234D-BB92-92A157ED3147}" dt="2020-11-19T18:07:29.272" v="1819"/>
        <pc:sldMkLst>
          <pc:docMk/>
          <pc:sldMk cId="0" sldId="275"/>
        </pc:sldMkLst>
        <pc:spChg chg="mod">
          <ac:chgData name="Levent Gürgen" userId="892e1bb0-c20a-484c-a368-cefe3e8d09a7" providerId="ADAL" clId="{4B74CB63-EB3D-234D-BB92-92A157ED3147}" dt="2020-11-19T18:06:55.643" v="1807"/>
          <ac:spMkLst>
            <pc:docMk/>
            <pc:sldMk cId="0" sldId="275"/>
            <ac:spMk id="412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07:29.272" v="1819"/>
          <ac:spMkLst>
            <pc:docMk/>
            <pc:sldMk cId="0" sldId="275"/>
            <ac:spMk id="414" creationId="{00000000-0000-0000-0000-000000000000}"/>
          </ac:spMkLst>
        </pc:spChg>
      </pc:sldChg>
      <pc:sldChg chg="modSp mod">
        <pc:chgData name="Levent Gürgen" userId="892e1bb0-c20a-484c-a368-cefe3e8d09a7" providerId="ADAL" clId="{4B74CB63-EB3D-234D-BB92-92A157ED3147}" dt="2020-11-19T18:07:23.155" v="1817"/>
        <pc:sldMkLst>
          <pc:docMk/>
          <pc:sldMk cId="0" sldId="276"/>
        </pc:sldMkLst>
        <pc:spChg chg="mod">
          <ac:chgData name="Levent Gürgen" userId="892e1bb0-c20a-484c-a368-cefe3e8d09a7" providerId="ADAL" clId="{4B74CB63-EB3D-234D-BB92-92A157ED3147}" dt="2020-11-19T18:07:00.247" v="1808"/>
          <ac:spMkLst>
            <pc:docMk/>
            <pc:sldMk cId="0" sldId="276"/>
            <ac:spMk id="412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07:23.155" v="1817"/>
          <ac:spMkLst>
            <pc:docMk/>
            <pc:sldMk cId="0" sldId="276"/>
            <ac:spMk id="414" creationId="{00000000-0000-0000-0000-000000000000}"/>
          </ac:spMkLst>
        </pc:spChg>
      </pc:sldChg>
      <pc:sldChg chg="modSp mod">
        <pc:chgData name="Levent Gürgen" userId="892e1bb0-c20a-484c-a368-cefe3e8d09a7" providerId="ADAL" clId="{4B74CB63-EB3D-234D-BB92-92A157ED3147}" dt="2020-11-19T18:07:14.496" v="1815" actId="404"/>
        <pc:sldMkLst>
          <pc:docMk/>
          <pc:sldMk cId="0" sldId="278"/>
        </pc:sldMkLst>
        <pc:spChg chg="mod">
          <ac:chgData name="Levent Gürgen" userId="892e1bb0-c20a-484c-a368-cefe3e8d09a7" providerId="ADAL" clId="{4B74CB63-EB3D-234D-BB92-92A157ED3147}" dt="2020-11-19T18:07:04.936" v="1809"/>
          <ac:spMkLst>
            <pc:docMk/>
            <pc:sldMk cId="0" sldId="278"/>
            <ac:spMk id="412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07:14.496" v="1815" actId="404"/>
          <ac:spMkLst>
            <pc:docMk/>
            <pc:sldMk cId="0" sldId="278"/>
            <ac:spMk id="414" creationId="{00000000-0000-0000-0000-000000000000}"/>
          </ac:spMkLst>
        </pc:spChg>
      </pc:sldChg>
      <pc:sldChg chg="modSp mod">
        <pc:chgData name="Levent Gürgen" userId="892e1bb0-c20a-484c-a368-cefe3e8d09a7" providerId="ADAL" clId="{4B74CB63-EB3D-234D-BB92-92A157ED3147}" dt="2020-11-20T11:27:23.697" v="2423" actId="179"/>
        <pc:sldMkLst>
          <pc:docMk/>
          <pc:sldMk cId="0" sldId="279"/>
        </pc:sldMkLst>
        <pc:spChg chg="mod">
          <ac:chgData name="Levent Gürgen" userId="892e1bb0-c20a-484c-a368-cefe3e8d09a7" providerId="ADAL" clId="{4B74CB63-EB3D-234D-BB92-92A157ED3147}" dt="2020-11-20T09:40:33.058" v="2362" actId="20577"/>
          <ac:spMkLst>
            <pc:docMk/>
            <pc:sldMk cId="0" sldId="279"/>
            <ac:spMk id="6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7:46:52.562" v="716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20T11:27:23.697" v="2423" actId="179"/>
          <ac:spMkLst>
            <pc:docMk/>
            <pc:sldMk cId="0" sldId="279"/>
            <ac:spMk id="474" creationId="{00000000-0000-0000-0000-000000000000}"/>
          </ac:spMkLst>
        </pc:spChg>
      </pc:sldChg>
      <pc:sldChg chg="modSp mod">
        <pc:chgData name="Levent Gürgen" userId="892e1bb0-c20a-484c-a368-cefe3e8d09a7" providerId="ADAL" clId="{4B74CB63-EB3D-234D-BB92-92A157ED3147}" dt="2020-11-19T18:21:04.417" v="2266" actId="14100"/>
        <pc:sldMkLst>
          <pc:docMk/>
          <pc:sldMk cId="0" sldId="284"/>
        </pc:sldMkLst>
        <pc:spChg chg="mod">
          <ac:chgData name="Levent Gürgen" userId="892e1bb0-c20a-484c-a368-cefe3e8d09a7" providerId="ADAL" clId="{4B74CB63-EB3D-234D-BB92-92A157ED3147}" dt="2020-11-19T18:21:04.417" v="2266" actId="14100"/>
          <ac:spMkLst>
            <pc:docMk/>
            <pc:sldMk cId="0" sldId="284"/>
            <ac:spMk id="5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20:53.292" v="2263" actId="20577"/>
          <ac:spMkLst>
            <pc:docMk/>
            <pc:sldMk cId="0" sldId="284"/>
            <ac:spMk id="7" creationId="{00000000-0000-0000-0000-000000000000}"/>
          </ac:spMkLst>
        </pc:spChg>
      </pc:sldChg>
      <pc:sldChg chg="addSp modSp mod ord">
        <pc:chgData name="Levent Gürgen" userId="892e1bb0-c20a-484c-a368-cefe3e8d09a7" providerId="ADAL" clId="{4B74CB63-EB3D-234D-BB92-92A157ED3147}" dt="2020-11-19T18:19:02.130" v="2231" actId="20577"/>
        <pc:sldMkLst>
          <pc:docMk/>
          <pc:sldMk cId="0" sldId="285"/>
        </pc:sldMkLst>
        <pc:spChg chg="mod">
          <ac:chgData name="Levent Gürgen" userId="892e1bb0-c20a-484c-a368-cefe3e8d09a7" providerId="ADAL" clId="{4B74CB63-EB3D-234D-BB92-92A157ED3147}" dt="2020-11-19T18:18:36.312" v="2221" actId="14100"/>
          <ac:spMkLst>
            <pc:docMk/>
            <pc:sldMk cId="0" sldId="285"/>
            <ac:spMk id="7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19:02.130" v="2231" actId="20577"/>
          <ac:spMkLst>
            <pc:docMk/>
            <pc:sldMk cId="0" sldId="285"/>
            <ac:spMk id="8" creationId="{00000000-0000-0000-0000-000000000000}"/>
          </ac:spMkLst>
        </pc:spChg>
        <pc:picChg chg="add mod">
          <ac:chgData name="Levent Gürgen" userId="892e1bb0-c20a-484c-a368-cefe3e8d09a7" providerId="ADAL" clId="{4B74CB63-EB3D-234D-BB92-92A157ED3147}" dt="2020-11-19T18:18:40.970" v="2222" actId="1076"/>
          <ac:picMkLst>
            <pc:docMk/>
            <pc:sldMk cId="0" sldId="285"/>
            <ac:picMk id="5" creationId="{FB61EF92-EE11-E043-8D9C-E9490CD17AC3}"/>
          </ac:picMkLst>
        </pc:picChg>
      </pc:sldChg>
      <pc:sldChg chg="addSp modSp mod">
        <pc:chgData name="Levent Gürgen" userId="892e1bb0-c20a-484c-a368-cefe3e8d09a7" providerId="ADAL" clId="{4B74CB63-EB3D-234D-BB92-92A157ED3147}" dt="2020-11-20T11:26:40.802" v="2418" actId="20577"/>
        <pc:sldMkLst>
          <pc:docMk/>
          <pc:sldMk cId="0" sldId="286"/>
        </pc:sldMkLst>
        <pc:spChg chg="mod">
          <ac:chgData name="Levent Gürgen" userId="892e1bb0-c20a-484c-a368-cefe3e8d09a7" providerId="ADAL" clId="{4B74CB63-EB3D-234D-BB92-92A157ED3147}" dt="2020-11-19T18:14:40.914" v="1955" actId="20577"/>
          <ac:spMkLst>
            <pc:docMk/>
            <pc:sldMk cId="0" sldId="286"/>
            <ac:spMk id="7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20T11:26:40.802" v="2418" actId="20577"/>
          <ac:spMkLst>
            <pc:docMk/>
            <pc:sldMk cId="0" sldId="286"/>
            <ac:spMk id="8" creationId="{00000000-0000-0000-0000-000000000000}"/>
          </ac:spMkLst>
        </pc:spChg>
        <pc:picChg chg="add mod">
          <ac:chgData name="Levent Gürgen" userId="892e1bb0-c20a-484c-a368-cefe3e8d09a7" providerId="ADAL" clId="{4B74CB63-EB3D-234D-BB92-92A157ED3147}" dt="2020-11-19T18:15:48.503" v="1970" actId="14100"/>
          <ac:picMkLst>
            <pc:docMk/>
            <pc:sldMk cId="0" sldId="286"/>
            <ac:picMk id="9" creationId="{0F1038C3-A501-A74E-89A7-EABCB952CE40}"/>
          </ac:picMkLst>
        </pc:picChg>
        <pc:picChg chg="add mod">
          <ac:chgData name="Levent Gürgen" userId="892e1bb0-c20a-484c-a368-cefe3e8d09a7" providerId="ADAL" clId="{4B74CB63-EB3D-234D-BB92-92A157ED3147}" dt="2020-11-19T18:15:46.466" v="1968" actId="1076"/>
          <ac:picMkLst>
            <pc:docMk/>
            <pc:sldMk cId="0" sldId="286"/>
            <ac:picMk id="10" creationId="{82995C90-BB5E-9D4C-9585-832FC70A2E1C}"/>
          </ac:picMkLst>
        </pc:picChg>
      </pc:sldChg>
      <pc:sldChg chg="addSp modSp mod">
        <pc:chgData name="Levent Gürgen" userId="892e1bb0-c20a-484c-a368-cefe3e8d09a7" providerId="ADAL" clId="{4B74CB63-EB3D-234D-BB92-92A157ED3147}" dt="2020-11-20T11:26:59.106" v="2422" actId="20577"/>
        <pc:sldMkLst>
          <pc:docMk/>
          <pc:sldMk cId="0" sldId="287"/>
        </pc:sldMkLst>
        <pc:spChg chg="add mod">
          <ac:chgData name="Levent Gürgen" userId="892e1bb0-c20a-484c-a368-cefe3e8d09a7" providerId="ADAL" clId="{4B74CB63-EB3D-234D-BB92-92A157ED3147}" dt="2020-11-19T18:20:21.318" v="2251" actId="1076"/>
          <ac:spMkLst>
            <pc:docMk/>
            <pc:sldMk cId="0" sldId="287"/>
            <ac:spMk id="2" creationId="{9A5F5E17-CCF6-BD4F-A233-1FD6577D88BF}"/>
          </ac:spMkLst>
        </pc:spChg>
        <pc:spChg chg="mod">
          <ac:chgData name="Levent Gürgen" userId="892e1bb0-c20a-484c-a368-cefe3e8d09a7" providerId="ADAL" clId="{4B74CB63-EB3D-234D-BB92-92A157ED3147}" dt="2020-11-19T18:08:17.820" v="1826" actId="20577"/>
          <ac:spMkLst>
            <pc:docMk/>
            <pc:sldMk cId="0" sldId="287"/>
            <ac:spMk id="5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20T11:26:59.106" v="2422" actId="20577"/>
          <ac:spMkLst>
            <pc:docMk/>
            <pc:sldMk cId="0" sldId="287"/>
            <ac:spMk id="8" creationId="{00000000-0000-0000-0000-000000000000}"/>
          </ac:spMkLst>
        </pc:spChg>
      </pc:sldChg>
      <pc:sldChg chg="modSp mod">
        <pc:chgData name="Levent Gürgen" userId="892e1bb0-c20a-484c-a368-cefe3e8d09a7" providerId="ADAL" clId="{4B74CB63-EB3D-234D-BB92-92A157ED3147}" dt="2020-11-19T18:20:11.758" v="2250" actId="20577"/>
        <pc:sldMkLst>
          <pc:docMk/>
          <pc:sldMk cId="0" sldId="289"/>
        </pc:sldMkLst>
        <pc:spChg chg="mod">
          <ac:chgData name="Levent Gürgen" userId="892e1bb0-c20a-484c-a368-cefe3e8d09a7" providerId="ADAL" clId="{4B74CB63-EB3D-234D-BB92-92A157ED3147}" dt="2020-11-19T18:20:11.758" v="2250" actId="20577"/>
          <ac:spMkLst>
            <pc:docMk/>
            <pc:sldMk cId="0" sldId="289"/>
            <ac:spMk id="7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8:06:39.323" v="1806" actId="20577"/>
          <ac:spMkLst>
            <pc:docMk/>
            <pc:sldMk cId="0" sldId="289"/>
            <ac:spMk id="474" creationId="{00000000-0000-0000-0000-000000000000}"/>
          </ac:spMkLst>
        </pc:spChg>
      </pc:sldChg>
      <pc:sldChg chg="del">
        <pc:chgData name="Levent Gürgen" userId="892e1bb0-c20a-484c-a368-cefe3e8d09a7" providerId="ADAL" clId="{4B74CB63-EB3D-234D-BB92-92A157ED3147}" dt="2020-11-19T17:07:22.610" v="364" actId="2696"/>
        <pc:sldMkLst>
          <pc:docMk/>
          <pc:sldMk cId="0" sldId="292"/>
        </pc:sldMkLst>
      </pc:sldChg>
      <pc:sldChg chg="modSp del mod">
        <pc:chgData name="Levent Gürgen" userId="892e1bb0-c20a-484c-a368-cefe3e8d09a7" providerId="ADAL" clId="{4B74CB63-EB3D-234D-BB92-92A157ED3147}" dt="2020-11-19T18:04:19.292" v="1705" actId="2696"/>
        <pc:sldMkLst>
          <pc:docMk/>
          <pc:sldMk cId="0" sldId="294"/>
        </pc:sldMkLst>
        <pc:spChg chg="mod">
          <ac:chgData name="Levent Gürgen" userId="892e1bb0-c20a-484c-a368-cefe3e8d09a7" providerId="ADAL" clId="{4B74CB63-EB3D-234D-BB92-92A157ED3147}" dt="2020-11-19T18:04:17.399" v="1704" actId="21"/>
          <ac:spMkLst>
            <pc:docMk/>
            <pc:sldMk cId="0" sldId="294"/>
            <ac:spMk id="474" creationId="{00000000-0000-0000-0000-000000000000}"/>
          </ac:spMkLst>
        </pc:spChg>
      </pc:sldChg>
      <pc:sldChg chg="addSp delSp modSp del mod modAnim">
        <pc:chgData name="Levent Gürgen" userId="892e1bb0-c20a-484c-a368-cefe3e8d09a7" providerId="ADAL" clId="{4B74CB63-EB3D-234D-BB92-92A157ED3147}" dt="2020-11-19T18:03:02.508" v="1642" actId="2696"/>
        <pc:sldMkLst>
          <pc:docMk/>
          <pc:sldMk cId="0" sldId="296"/>
        </pc:sldMkLst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5" creationId="{CF743994-C335-6F4D-9BF9-310805FA29F0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9" creationId="{EFA95BC7-C99D-2548-AB13-F1608728E3EA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10" creationId="{7D59FD7F-0142-8448-ACF5-2C2DC6ACB388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13" creationId="{169DD487-BA05-5D47-85F2-ECA897E37509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14" creationId="{697F7A3B-E40A-9045-B5E3-C8E719FAE339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17" creationId="{1AAA3F19-BD32-B449-BA16-34AB480C89BC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18" creationId="{1E63AA3C-57D1-144A-A02B-5200D26452E1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21" creationId="{8B0D2F08-095C-7F47-A7D0-7340641C50E3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27" creationId="{4347B97F-CDAD-574B-AB8E-E6DE48BB69C6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28" creationId="{061ED4C0-8AD9-2D44-B4D1-4677D1CFED6C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29" creationId="{F0F9D1C7-E41C-F94F-B07F-FE46493064BE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32" creationId="{64F63602-29D4-3B49-85C6-D87B95800041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36" creationId="{79C24AC9-193A-4143-96C7-CF52FA6F4081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37" creationId="{4D555F14-5677-0645-908E-45FF731F17AC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43" creationId="{47A424D1-8188-DD4F-BA3C-9109D9F8357E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44" creationId="{A9045C86-A84E-6545-8CAE-7E70F8E49CD6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45" creationId="{08156E8A-39FA-BD4B-9AD3-5DF0A93409DF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51" creationId="{7991CB5B-D238-464B-913A-DC7697510778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52" creationId="{A4796D4F-6A7A-EE44-9100-5825164B9CB7}"/>
          </ac:spMkLst>
        </pc:spChg>
        <pc:spChg chg="mod">
          <ac:chgData name="Levent Gürgen" userId="892e1bb0-c20a-484c-a368-cefe3e8d09a7" providerId="ADAL" clId="{4B74CB63-EB3D-234D-BB92-92A157ED3147}" dt="2020-11-19T17:59:41.367" v="1514"/>
          <ac:spMkLst>
            <pc:docMk/>
            <pc:sldMk cId="0" sldId="296"/>
            <ac:spMk id="53" creationId="{D2BE0458-8426-8345-8B1E-4B71F1CF7DCC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55" creationId="{2D65AE33-0186-7746-983B-E63D6BC083C2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58" creationId="{D7DCBDC5-978F-594A-A762-F6BCE27EF9C4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59" creationId="{C786C6F2-81C7-F34D-A9CC-EF7217CFBFB4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0" creationId="{34F74C79-9AC1-B246-BBB0-3808A2DD0E09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1" creationId="{7B2D41FA-875B-8E42-9062-DEF7C487BB5D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2" creationId="{57909A55-B716-F340-8F0D-0B6747C94557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3" creationId="{3A8DF534-EA07-4E4D-AC1D-6AE4AC56E774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4" creationId="{F2D4C97C-A4FA-DD4C-98C9-DA797785B610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5" creationId="{0A93C3C4-69A2-8740-A202-667BC34ED1A9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6" creationId="{FEEA9529-1016-B84A-9C95-5D23484CCC29}"/>
          </ac:spMkLst>
        </pc:spChg>
        <pc:spChg chg="add del mod">
          <ac:chgData name="Levent Gürgen" userId="892e1bb0-c20a-484c-a368-cefe3e8d09a7" providerId="ADAL" clId="{4B74CB63-EB3D-234D-BB92-92A157ED3147}" dt="2020-11-19T17:59:42.900" v="1515"/>
          <ac:spMkLst>
            <pc:docMk/>
            <pc:sldMk cId="0" sldId="296"/>
            <ac:spMk id="67" creationId="{CFD8156F-35BB-8643-9CB8-1A77BD0AC050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68" creationId="{A4C2F949-D129-7042-B40A-EBFF221E6FC9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70" creationId="{6698E663-342C-1445-B1BF-63CBA9064323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71" creationId="{B55A389F-B7D9-BF48-ACB6-ED1FD846B802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74" creationId="{1F9E3BDA-A0A9-B24B-AFB7-9D4D1AEAC5DF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75" creationId="{375FE8B1-2E9A-0141-8F14-143FDF58C0B2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78" creationId="{81961A58-B047-6241-9C19-4DF642FD8D4A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79" creationId="{F183A547-5E61-CE4D-AE92-E9607D817032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82" creationId="{8C924CA9-BBBC-474F-99CA-BF3F2E1F2FD5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88" creationId="{DD779C36-C77E-9844-9885-70DA74DA819B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89" creationId="{83F6BA95-4976-5E41-B539-11FBAA74FB6F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90" creationId="{EEECD7EC-6E46-A244-A026-D8F709B70F7D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93" creationId="{52047D62-64C6-C547-A6B6-D9BD11F64890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97" creationId="{CEA504A9-1400-B549-BE83-C6881BE52CCC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98" creationId="{B76F3B6F-FC1D-7644-9FCE-B875E5EF3702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104" creationId="{6DA08AE7-51D2-D44C-9F5B-BCCFB5F6DEDF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105" creationId="{510D2446-3D29-AB44-8D15-178E400D94A9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106" creationId="{86BE351C-881E-8943-866A-AF79842AD2DD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112" creationId="{D63C6406-54E5-FE44-B081-D4C069339D44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113" creationId="{C05319E6-BC14-3F44-B5C5-E964B0453C8D}"/>
          </ac:spMkLst>
        </pc:spChg>
        <pc:spChg chg="mod">
          <ac:chgData name="Levent Gürgen" userId="892e1bb0-c20a-484c-a368-cefe3e8d09a7" providerId="ADAL" clId="{4B74CB63-EB3D-234D-BB92-92A157ED3147}" dt="2020-11-19T18:00:28.743" v="1598"/>
          <ac:spMkLst>
            <pc:docMk/>
            <pc:sldMk cId="0" sldId="296"/>
            <ac:spMk id="114" creationId="{AD141B69-74E1-7B47-ABB3-66A9C6944FF5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16" creationId="{4AF35594-6860-AC40-A498-291F469645F6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19" creationId="{891BB929-9B23-3C4F-B4C0-72DC917C2B72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0" creationId="{6ECF1D93-0394-A64F-BCBD-CCB39686C8E0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1" creationId="{9A62017B-A0A4-9441-A0BF-8BFBE83B6C3F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2" creationId="{C4A215FC-9964-2A40-BD15-9FA3DE129231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3" creationId="{B193E56B-3B67-344C-BAF8-9A44811E5D7E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4" creationId="{AE0B50F1-E679-424C-A83E-566125197C04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5" creationId="{136F3085-A99C-8247-91CE-66A1DAF69B2F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6" creationId="{98D5C697-2F23-3F4D-984A-CB201704F61E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7" creationId="{CC00D41C-3F1E-8F44-A94A-0DA8049E0C3A}"/>
          </ac:spMkLst>
        </pc:spChg>
        <pc:spChg chg="add del mod">
          <ac:chgData name="Levent Gürgen" userId="892e1bb0-c20a-484c-a368-cefe3e8d09a7" providerId="ADAL" clId="{4B74CB63-EB3D-234D-BB92-92A157ED3147}" dt="2020-11-19T18:00:30.536" v="1599"/>
          <ac:spMkLst>
            <pc:docMk/>
            <pc:sldMk cId="0" sldId="296"/>
            <ac:spMk id="128" creationId="{79ED21D5-737D-164D-A133-E3FC2A0DB999}"/>
          </ac:spMkLst>
        </pc:spChg>
        <pc:spChg chg="mod">
          <ac:chgData name="Levent Gürgen" userId="892e1bb0-c20a-484c-a368-cefe3e8d09a7" providerId="ADAL" clId="{4B74CB63-EB3D-234D-BB92-92A157ED3147}" dt="2020-11-19T18:00:16.801" v="1596" actId="20577"/>
          <ac:spMkLst>
            <pc:docMk/>
            <pc:sldMk cId="0" sldId="296"/>
            <ac:spMk id="474" creationId="{00000000-0000-0000-0000-000000000000}"/>
          </ac:spMkLst>
        </pc:spChg>
        <pc:grpChg chg="add del mod">
          <ac:chgData name="Levent Gürgen" userId="892e1bb0-c20a-484c-a368-cefe3e8d09a7" providerId="ADAL" clId="{4B74CB63-EB3D-234D-BB92-92A157ED3147}" dt="2020-11-19T17:59:42.900" v="1515"/>
          <ac:grpSpMkLst>
            <pc:docMk/>
            <pc:sldMk cId="0" sldId="296"/>
            <ac:grpSpMk id="11" creationId="{A799D371-2FC5-B147-877D-EFE068D9CB53}"/>
          </ac:grpSpMkLst>
        </pc:grpChg>
        <pc:grpChg chg="add del mod">
          <ac:chgData name="Levent Gürgen" userId="892e1bb0-c20a-484c-a368-cefe3e8d09a7" providerId="ADAL" clId="{4B74CB63-EB3D-234D-BB92-92A157ED3147}" dt="2020-11-19T17:59:42.900" v="1515"/>
          <ac:grpSpMkLst>
            <pc:docMk/>
            <pc:sldMk cId="0" sldId="296"/>
            <ac:grpSpMk id="15" creationId="{8A9C4E94-9397-0045-9B0C-7F4FE82C08B3}"/>
          </ac:grpSpMkLst>
        </pc:grpChg>
        <pc:grpChg chg="add del mod">
          <ac:chgData name="Levent Gürgen" userId="892e1bb0-c20a-484c-a368-cefe3e8d09a7" providerId="ADAL" clId="{4B74CB63-EB3D-234D-BB92-92A157ED3147}" dt="2020-11-19T17:59:42.900" v="1515"/>
          <ac:grpSpMkLst>
            <pc:docMk/>
            <pc:sldMk cId="0" sldId="296"/>
            <ac:grpSpMk id="19" creationId="{3C0F574B-F524-6C4D-801B-CA52B89CB590}"/>
          </ac:grpSpMkLst>
        </pc:grpChg>
        <pc:grpChg chg="add del mod">
          <ac:chgData name="Levent Gürgen" userId="892e1bb0-c20a-484c-a368-cefe3e8d09a7" providerId="ADAL" clId="{4B74CB63-EB3D-234D-BB92-92A157ED3147}" dt="2020-11-19T17:59:42.900" v="1515"/>
          <ac:grpSpMkLst>
            <pc:docMk/>
            <pc:sldMk cId="0" sldId="296"/>
            <ac:grpSpMk id="22" creationId="{89E06849-9C15-364E-8388-DEBB65F1AE71}"/>
          </ac:grpSpMkLst>
        </pc:grpChg>
        <pc:grpChg chg="add del mod">
          <ac:chgData name="Levent Gürgen" userId="892e1bb0-c20a-484c-a368-cefe3e8d09a7" providerId="ADAL" clId="{4B74CB63-EB3D-234D-BB92-92A157ED3147}" dt="2020-11-19T17:59:42.900" v="1515"/>
          <ac:grpSpMkLst>
            <pc:docMk/>
            <pc:sldMk cId="0" sldId="296"/>
            <ac:grpSpMk id="30" creationId="{B488EE95-EDA4-6F46-AFA3-91979627E571}"/>
          </ac:grpSpMkLst>
        </pc:grpChg>
        <pc:grpChg chg="add del mod">
          <ac:chgData name="Levent Gürgen" userId="892e1bb0-c20a-484c-a368-cefe3e8d09a7" providerId="ADAL" clId="{4B74CB63-EB3D-234D-BB92-92A157ED3147}" dt="2020-11-19T17:59:42.900" v="1515"/>
          <ac:grpSpMkLst>
            <pc:docMk/>
            <pc:sldMk cId="0" sldId="296"/>
            <ac:grpSpMk id="38" creationId="{1305648A-08E6-5545-A32C-C4C4C2E66E62}"/>
          </ac:grpSpMkLst>
        </pc:grpChg>
        <pc:grpChg chg="add del mod">
          <ac:chgData name="Levent Gürgen" userId="892e1bb0-c20a-484c-a368-cefe3e8d09a7" providerId="ADAL" clId="{4B74CB63-EB3D-234D-BB92-92A157ED3147}" dt="2020-11-19T17:59:42.900" v="1515"/>
          <ac:grpSpMkLst>
            <pc:docMk/>
            <pc:sldMk cId="0" sldId="296"/>
            <ac:grpSpMk id="46" creationId="{27E93DFE-8ADB-F040-A9CD-DE1A7E0D2F4C}"/>
          </ac:grpSpMkLst>
        </pc:grpChg>
        <pc:grpChg chg="add del mod">
          <ac:chgData name="Levent Gürgen" userId="892e1bb0-c20a-484c-a368-cefe3e8d09a7" providerId="ADAL" clId="{4B74CB63-EB3D-234D-BB92-92A157ED3147}" dt="2020-11-19T18:00:30.536" v="1599"/>
          <ac:grpSpMkLst>
            <pc:docMk/>
            <pc:sldMk cId="0" sldId="296"/>
            <ac:grpSpMk id="72" creationId="{A9857C98-8CD3-9F4D-9132-6355B6A2146D}"/>
          </ac:grpSpMkLst>
        </pc:grpChg>
        <pc:grpChg chg="add del mod">
          <ac:chgData name="Levent Gürgen" userId="892e1bb0-c20a-484c-a368-cefe3e8d09a7" providerId="ADAL" clId="{4B74CB63-EB3D-234D-BB92-92A157ED3147}" dt="2020-11-19T18:00:30.536" v="1599"/>
          <ac:grpSpMkLst>
            <pc:docMk/>
            <pc:sldMk cId="0" sldId="296"/>
            <ac:grpSpMk id="76" creationId="{BD779D55-9F56-0B4F-A408-E8F1371C7D68}"/>
          </ac:grpSpMkLst>
        </pc:grpChg>
        <pc:grpChg chg="add del mod">
          <ac:chgData name="Levent Gürgen" userId="892e1bb0-c20a-484c-a368-cefe3e8d09a7" providerId="ADAL" clId="{4B74CB63-EB3D-234D-BB92-92A157ED3147}" dt="2020-11-19T18:00:30.536" v="1599"/>
          <ac:grpSpMkLst>
            <pc:docMk/>
            <pc:sldMk cId="0" sldId="296"/>
            <ac:grpSpMk id="80" creationId="{4B4F9CC8-420F-FA43-A85F-69892901FAA5}"/>
          </ac:grpSpMkLst>
        </pc:grpChg>
        <pc:grpChg chg="add del mod">
          <ac:chgData name="Levent Gürgen" userId="892e1bb0-c20a-484c-a368-cefe3e8d09a7" providerId="ADAL" clId="{4B74CB63-EB3D-234D-BB92-92A157ED3147}" dt="2020-11-19T18:00:30.536" v="1599"/>
          <ac:grpSpMkLst>
            <pc:docMk/>
            <pc:sldMk cId="0" sldId="296"/>
            <ac:grpSpMk id="83" creationId="{82FA7EAE-8BD7-1348-B03A-D54EEEBA8F37}"/>
          </ac:grpSpMkLst>
        </pc:grpChg>
        <pc:grpChg chg="add del mod">
          <ac:chgData name="Levent Gürgen" userId="892e1bb0-c20a-484c-a368-cefe3e8d09a7" providerId="ADAL" clId="{4B74CB63-EB3D-234D-BB92-92A157ED3147}" dt="2020-11-19T18:00:30.536" v="1599"/>
          <ac:grpSpMkLst>
            <pc:docMk/>
            <pc:sldMk cId="0" sldId="296"/>
            <ac:grpSpMk id="91" creationId="{6CEAD0B7-77CA-7C4E-A8D6-BFF958823322}"/>
          </ac:grpSpMkLst>
        </pc:grpChg>
        <pc:grpChg chg="add del mod">
          <ac:chgData name="Levent Gürgen" userId="892e1bb0-c20a-484c-a368-cefe3e8d09a7" providerId="ADAL" clId="{4B74CB63-EB3D-234D-BB92-92A157ED3147}" dt="2020-11-19T18:00:30.536" v="1599"/>
          <ac:grpSpMkLst>
            <pc:docMk/>
            <pc:sldMk cId="0" sldId="296"/>
            <ac:grpSpMk id="99" creationId="{8047FB6D-51E8-BF49-8000-1B66A5490EAA}"/>
          </ac:grpSpMkLst>
        </pc:grpChg>
        <pc:grpChg chg="add del mod">
          <ac:chgData name="Levent Gürgen" userId="892e1bb0-c20a-484c-a368-cefe3e8d09a7" providerId="ADAL" clId="{4B74CB63-EB3D-234D-BB92-92A157ED3147}" dt="2020-11-19T18:00:30.536" v="1599"/>
          <ac:grpSpMkLst>
            <pc:docMk/>
            <pc:sldMk cId="0" sldId="296"/>
            <ac:grpSpMk id="107" creationId="{42981437-A38D-4B45-8B11-A51A4F28D2AF}"/>
          </ac:grpSpMkLst>
        </pc:grpChg>
        <pc:picChg chg="add mod">
          <ac:chgData name="Levent Gürgen" userId="892e1bb0-c20a-484c-a368-cefe3e8d09a7" providerId="ADAL" clId="{4B74CB63-EB3D-234D-BB92-92A157ED3147}" dt="2020-11-19T18:00:20.561" v="1597" actId="1076"/>
          <ac:picMkLst>
            <pc:docMk/>
            <pc:sldMk cId="0" sldId="296"/>
            <ac:picMk id="2" creationId="{6E716FD8-E2FA-C24B-8447-5A00FCC28959}"/>
          </ac:picMkLst>
        </pc:picChg>
        <pc:picChg chg="add del mod">
          <ac:chgData name="Levent Gürgen" userId="892e1bb0-c20a-484c-a368-cefe3e8d09a7" providerId="ADAL" clId="{4B74CB63-EB3D-234D-BB92-92A157ED3147}" dt="2020-11-19T17:59:42.900" v="1515"/>
          <ac:picMkLst>
            <pc:docMk/>
            <pc:sldMk cId="0" sldId="296"/>
            <ac:picMk id="8" creationId="{E235F53F-D943-F54C-9076-62C6731DE98E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12" creationId="{D6959D4A-3992-B940-A7A7-970ABB857877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16" creationId="{81437625-F978-584B-963B-98D03E9F283A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20" creationId="{194A5FC6-DBA6-6340-BA84-3EE9D863A284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23" creationId="{CD1001FE-CACD-E64F-BB26-68C718F5D952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24" creationId="{4E6F8E5F-87F6-C544-BDF8-2A4F46EFE249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25" creationId="{6C96274F-F810-AF41-968A-8BEFD8ADFA9F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26" creationId="{825502D6-F3D5-4E46-819B-AD1519FB3042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31" creationId="{CD6B029F-C665-5243-840A-998CF8065D50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33" creationId="{9E9031E9-A910-2C44-8543-68D5FB41A70B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34" creationId="{8E1D1940-7BA1-7C4B-92E9-508F5DDAEB45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35" creationId="{CAFFB65F-6AF4-8D4E-A265-E7497F0A1C5A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39" creationId="{205F8C0C-1F33-D94E-8793-6E0055442C48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40" creationId="{5D66DF77-68FE-6747-AB90-A7E5B55F2E5A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41" creationId="{67361C78-06B9-CC44-ADBF-ED93C7A7CECE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42" creationId="{70A4051C-F165-5545-BDE8-9CDFD463265C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47" creationId="{AAEDF858-BF30-4640-8E62-C1ED852C4165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48" creationId="{57CB680E-8761-0643-97FA-38EB06387823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49" creationId="{BC37C5E0-FE52-F848-A1F2-8F1C19B5A359}"/>
          </ac:picMkLst>
        </pc:picChg>
        <pc:picChg chg="mod">
          <ac:chgData name="Levent Gürgen" userId="892e1bb0-c20a-484c-a368-cefe3e8d09a7" providerId="ADAL" clId="{4B74CB63-EB3D-234D-BB92-92A157ED3147}" dt="2020-11-19T17:59:41.367" v="1514"/>
          <ac:picMkLst>
            <pc:docMk/>
            <pc:sldMk cId="0" sldId="296"/>
            <ac:picMk id="50" creationId="{D340E4FB-1D92-354D-BB69-5443E49E1A4B}"/>
          </ac:picMkLst>
        </pc:picChg>
        <pc:picChg chg="add del mod">
          <ac:chgData name="Levent Gürgen" userId="892e1bb0-c20a-484c-a368-cefe3e8d09a7" providerId="ADAL" clId="{4B74CB63-EB3D-234D-BB92-92A157ED3147}" dt="2020-11-19T17:59:42.900" v="1515"/>
          <ac:picMkLst>
            <pc:docMk/>
            <pc:sldMk cId="0" sldId="296"/>
            <ac:picMk id="54" creationId="{A3BC2F24-73DB-B649-8D62-2F6FA785B1A0}"/>
          </ac:picMkLst>
        </pc:picChg>
        <pc:picChg chg="add del mod">
          <ac:chgData name="Levent Gürgen" userId="892e1bb0-c20a-484c-a368-cefe3e8d09a7" providerId="ADAL" clId="{4B74CB63-EB3D-234D-BB92-92A157ED3147}" dt="2020-11-19T17:59:42.900" v="1515"/>
          <ac:picMkLst>
            <pc:docMk/>
            <pc:sldMk cId="0" sldId="296"/>
            <ac:picMk id="56" creationId="{FD8B6605-7449-714A-B9BE-F42AA0339BD1}"/>
          </ac:picMkLst>
        </pc:picChg>
        <pc:picChg chg="add del mod">
          <ac:chgData name="Levent Gürgen" userId="892e1bb0-c20a-484c-a368-cefe3e8d09a7" providerId="ADAL" clId="{4B74CB63-EB3D-234D-BB92-92A157ED3147}" dt="2020-11-19T17:59:42.900" v="1515"/>
          <ac:picMkLst>
            <pc:docMk/>
            <pc:sldMk cId="0" sldId="296"/>
            <ac:picMk id="57" creationId="{6D8BBB4A-B608-5D4D-865C-753CB64FA04C}"/>
          </ac:picMkLst>
        </pc:picChg>
        <pc:picChg chg="add del mod">
          <ac:chgData name="Levent Gürgen" userId="892e1bb0-c20a-484c-a368-cefe3e8d09a7" providerId="ADAL" clId="{4B74CB63-EB3D-234D-BB92-92A157ED3147}" dt="2020-11-19T18:00:30.536" v="1599"/>
          <ac:picMkLst>
            <pc:docMk/>
            <pc:sldMk cId="0" sldId="296"/>
            <ac:picMk id="69" creationId="{12AA4C77-3028-8045-B4E2-6E6DE006DD25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73" creationId="{B6C17E23-E982-E44A-9BA5-42E1381E64B4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77" creationId="{40E62151-1214-C140-A37E-9998E1C17E24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81" creationId="{FA0A00C5-B62E-F142-9261-26EFC6F21A2E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84" creationId="{6B85E17C-3E0D-1A4C-A9EE-96583BB6A9BD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85" creationId="{14B6669D-DAC7-A448-B8A2-3A5CAD2F5A63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86" creationId="{021D4B2E-CD34-3745-8977-55F569F9A30F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87" creationId="{22D374C3-938A-E640-B26E-2D9B99206543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92" creationId="{7324444C-5A81-AB4F-8A2C-179DAF4C4CB8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94" creationId="{F83EB11E-8447-414B-8062-B4663BB58AC1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95" creationId="{750DFBFB-C33A-7F4E-BBD4-E692FCDEB456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96" creationId="{9BAE3ED5-0023-EF41-B507-903295BC5254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00" creationId="{6F6FA7FD-7AAE-5147-92F4-6C801D4865BC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01" creationId="{B6C9D91B-67F9-5345-9D54-C70437A81C36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02" creationId="{1F3D0313-5183-8E4A-A641-57B5F1FE9324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03" creationId="{214FD51B-CB52-AF4C-B9AC-20F7DAB7DB2E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08" creationId="{6250A116-9012-A141-97DB-A6516B721182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09" creationId="{FA981BFD-A29C-3B44-9C4F-4A5F0B31817A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10" creationId="{3F1F1DD5-621F-C242-85DF-DAAF8F7957C3}"/>
          </ac:picMkLst>
        </pc:picChg>
        <pc:picChg chg="mod">
          <ac:chgData name="Levent Gürgen" userId="892e1bb0-c20a-484c-a368-cefe3e8d09a7" providerId="ADAL" clId="{4B74CB63-EB3D-234D-BB92-92A157ED3147}" dt="2020-11-19T18:00:28.743" v="1598"/>
          <ac:picMkLst>
            <pc:docMk/>
            <pc:sldMk cId="0" sldId="296"/>
            <ac:picMk id="111" creationId="{FC3E3D00-2BEE-534D-89FB-C6E084FAEBAF}"/>
          </ac:picMkLst>
        </pc:picChg>
        <pc:picChg chg="add del mod">
          <ac:chgData name="Levent Gürgen" userId="892e1bb0-c20a-484c-a368-cefe3e8d09a7" providerId="ADAL" clId="{4B74CB63-EB3D-234D-BB92-92A157ED3147}" dt="2020-11-19T18:00:30.536" v="1599"/>
          <ac:picMkLst>
            <pc:docMk/>
            <pc:sldMk cId="0" sldId="296"/>
            <ac:picMk id="115" creationId="{483163E9-3A07-0046-8028-ED1CD9AB6CC1}"/>
          </ac:picMkLst>
        </pc:picChg>
        <pc:picChg chg="add del mod">
          <ac:chgData name="Levent Gürgen" userId="892e1bb0-c20a-484c-a368-cefe3e8d09a7" providerId="ADAL" clId="{4B74CB63-EB3D-234D-BB92-92A157ED3147}" dt="2020-11-19T18:00:30.536" v="1599"/>
          <ac:picMkLst>
            <pc:docMk/>
            <pc:sldMk cId="0" sldId="296"/>
            <ac:picMk id="117" creationId="{1C6EB6A5-95EA-3B4D-9E4F-6CC322EFE38E}"/>
          </ac:picMkLst>
        </pc:picChg>
        <pc:picChg chg="add del mod">
          <ac:chgData name="Levent Gürgen" userId="892e1bb0-c20a-484c-a368-cefe3e8d09a7" providerId="ADAL" clId="{4B74CB63-EB3D-234D-BB92-92A157ED3147}" dt="2020-11-19T18:00:30.536" v="1599"/>
          <ac:picMkLst>
            <pc:docMk/>
            <pc:sldMk cId="0" sldId="296"/>
            <ac:picMk id="118" creationId="{1006F088-C062-C445-BF8B-04767DF6413B}"/>
          </ac:picMkLst>
        </pc:picChg>
      </pc:sldChg>
      <pc:sldChg chg="modSp del mod">
        <pc:chgData name="Levent Gürgen" userId="892e1bb0-c20a-484c-a368-cefe3e8d09a7" providerId="ADAL" clId="{4B74CB63-EB3D-234D-BB92-92A157ED3147}" dt="2020-11-19T18:05:05.224" v="1718" actId="2696"/>
        <pc:sldMkLst>
          <pc:docMk/>
          <pc:sldMk cId="0" sldId="298"/>
        </pc:sldMkLst>
        <pc:spChg chg="mod">
          <ac:chgData name="Levent Gürgen" userId="892e1bb0-c20a-484c-a368-cefe3e8d09a7" providerId="ADAL" clId="{4B74CB63-EB3D-234D-BB92-92A157ED3147}" dt="2020-11-19T18:05:04.003" v="1717" actId="21"/>
          <ac:spMkLst>
            <pc:docMk/>
            <pc:sldMk cId="0" sldId="298"/>
            <ac:spMk id="474" creationId="{00000000-0000-0000-0000-000000000000}"/>
          </ac:spMkLst>
        </pc:spChg>
      </pc:sldChg>
      <pc:sldChg chg="addSp delSp modSp add mod ord">
        <pc:chgData name="Levent Gürgen" userId="892e1bb0-c20a-484c-a368-cefe3e8d09a7" providerId="ADAL" clId="{4B74CB63-EB3D-234D-BB92-92A157ED3147}" dt="2020-11-19T17:43:00.281" v="713" actId="1076"/>
        <pc:sldMkLst>
          <pc:docMk/>
          <pc:sldMk cId="3119941061" sldId="299"/>
        </pc:sldMkLst>
        <pc:spChg chg="mod">
          <ac:chgData name="Levent Gürgen" userId="892e1bb0-c20a-484c-a368-cefe3e8d09a7" providerId="ADAL" clId="{4B74CB63-EB3D-234D-BB92-92A157ED3147}" dt="2020-11-19T17:38:33.450" v="658" actId="20577"/>
          <ac:spMkLst>
            <pc:docMk/>
            <pc:sldMk cId="3119941061" sldId="299"/>
            <ac:spMk id="6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19T17:01:38.051" v="350" actId="14100"/>
          <ac:spMkLst>
            <pc:docMk/>
            <pc:sldMk cId="3119941061" sldId="299"/>
            <ac:spMk id="8" creationId="{00000000-0000-0000-0000-000000000000}"/>
          </ac:spMkLst>
        </pc:spChg>
        <pc:picChg chg="add mod">
          <ac:chgData name="Levent Gürgen" userId="892e1bb0-c20a-484c-a368-cefe3e8d09a7" providerId="ADAL" clId="{4B74CB63-EB3D-234D-BB92-92A157ED3147}" dt="2020-11-19T17:43:00.281" v="713" actId="1076"/>
          <ac:picMkLst>
            <pc:docMk/>
            <pc:sldMk cId="3119941061" sldId="299"/>
            <ac:picMk id="9" creationId="{8F73E040-C282-5F4D-9244-1B63FE71FAF4}"/>
          </ac:picMkLst>
        </pc:picChg>
        <pc:picChg chg="add del mod">
          <ac:chgData name="Levent Gürgen" userId="892e1bb0-c20a-484c-a368-cefe3e8d09a7" providerId="ADAL" clId="{4B74CB63-EB3D-234D-BB92-92A157ED3147}" dt="2020-11-19T16:59:46.159" v="250" actId="21"/>
          <ac:picMkLst>
            <pc:docMk/>
            <pc:sldMk cId="3119941061" sldId="299"/>
            <ac:picMk id="2050" creationId="{00000000-0000-0000-0000-000000000000}"/>
          </ac:picMkLst>
        </pc:picChg>
      </pc:sldChg>
      <pc:sldChg chg="addSp delSp modSp add del mod">
        <pc:chgData name="Levent Gürgen" userId="892e1bb0-c20a-484c-a368-cefe3e8d09a7" providerId="ADAL" clId="{4B74CB63-EB3D-234D-BB92-92A157ED3147}" dt="2020-11-19T17:43:05.621" v="714" actId="2696"/>
        <pc:sldMkLst>
          <pc:docMk/>
          <pc:sldMk cId="73904327" sldId="300"/>
        </pc:sldMkLst>
        <pc:spChg chg="mod">
          <ac:chgData name="Levent Gürgen" userId="892e1bb0-c20a-484c-a368-cefe3e8d09a7" providerId="ADAL" clId="{4B74CB63-EB3D-234D-BB92-92A157ED3147}" dt="2020-11-19T16:54:40.453" v="242" actId="20577"/>
          <ac:spMkLst>
            <pc:docMk/>
            <pc:sldMk cId="73904327" sldId="300"/>
            <ac:spMk id="9" creationId="{00000000-0000-0000-0000-000000000000}"/>
          </ac:spMkLst>
        </pc:spChg>
        <pc:picChg chg="add del mod">
          <ac:chgData name="Levent Gürgen" userId="892e1bb0-c20a-484c-a368-cefe3e8d09a7" providerId="ADAL" clId="{4B74CB63-EB3D-234D-BB92-92A157ED3147}" dt="2020-11-19T17:42:48.266" v="708" actId="21"/>
          <ac:picMkLst>
            <pc:docMk/>
            <pc:sldMk cId="73904327" sldId="300"/>
            <ac:picMk id="4" creationId="{7373CBD8-19F1-F84C-942D-36C370C4CB74}"/>
          </ac:picMkLst>
        </pc:picChg>
      </pc:sldChg>
      <pc:sldChg chg="add del">
        <pc:chgData name="Levent Gürgen" userId="892e1bb0-c20a-484c-a368-cefe3e8d09a7" providerId="ADAL" clId="{4B74CB63-EB3D-234D-BB92-92A157ED3147}" dt="2020-11-19T15:54:45.636" v="142"/>
        <pc:sldMkLst>
          <pc:docMk/>
          <pc:sldMk cId="1491996733" sldId="300"/>
        </pc:sldMkLst>
      </pc:sldChg>
      <pc:sldChg chg="modSp add mod ord">
        <pc:chgData name="Levent Gürgen" userId="892e1bb0-c20a-484c-a368-cefe3e8d09a7" providerId="ADAL" clId="{4B74CB63-EB3D-234D-BB92-92A157ED3147}" dt="2020-11-20T09:40:40.881" v="2366" actId="20577"/>
        <pc:sldMkLst>
          <pc:docMk/>
          <pc:sldMk cId="1151758045" sldId="301"/>
        </pc:sldMkLst>
        <pc:spChg chg="mod">
          <ac:chgData name="Levent Gürgen" userId="892e1bb0-c20a-484c-a368-cefe3e8d09a7" providerId="ADAL" clId="{4B74CB63-EB3D-234D-BB92-92A157ED3147}" dt="2020-11-20T09:40:40.881" v="2366" actId="20577"/>
          <ac:spMkLst>
            <pc:docMk/>
            <pc:sldMk cId="1151758045" sldId="301"/>
            <ac:spMk id="8" creationId="{00000000-0000-0000-0000-000000000000}"/>
          </ac:spMkLst>
        </pc:spChg>
        <pc:spChg chg="mod">
          <ac:chgData name="Levent Gürgen" userId="892e1bb0-c20a-484c-a368-cefe3e8d09a7" providerId="ADAL" clId="{4B74CB63-EB3D-234D-BB92-92A157ED3147}" dt="2020-11-20T09:39:54.415" v="2351" actId="14100"/>
          <ac:spMkLst>
            <pc:docMk/>
            <pc:sldMk cId="1151758045" sldId="301"/>
            <ac:spMk id="464" creationId="{00000000-0000-0000-0000-000000000000}"/>
          </ac:spMkLst>
        </pc:spChg>
        <pc:picChg chg="mod">
          <ac:chgData name="Levent Gürgen" userId="892e1bb0-c20a-484c-a368-cefe3e8d09a7" providerId="ADAL" clId="{4B74CB63-EB3D-234D-BB92-92A157ED3147}" dt="2020-11-19T17:43:32.970" v="715" actId="14100"/>
          <ac:picMkLst>
            <pc:docMk/>
            <pc:sldMk cId="1151758045" sldId="301"/>
            <ac:picMk id="462" creationId="{00000000-0000-0000-0000-000000000000}"/>
          </ac:picMkLst>
        </pc:picChg>
      </pc:sldChg>
      <pc:sldChg chg="modSp add mod">
        <pc:chgData name="Levent Gürgen" userId="892e1bb0-c20a-484c-a368-cefe3e8d09a7" providerId="ADAL" clId="{4B74CB63-EB3D-234D-BB92-92A157ED3147}" dt="2020-11-20T09:40:57.725" v="2371" actId="20577"/>
        <pc:sldMkLst>
          <pc:docMk/>
          <pc:sldMk cId="2855822677" sldId="302"/>
        </pc:sldMkLst>
        <pc:spChg chg="mod">
          <ac:chgData name="Levent Gürgen" userId="892e1bb0-c20a-484c-a368-cefe3e8d09a7" providerId="ADAL" clId="{4B74CB63-EB3D-234D-BB92-92A157ED3147}" dt="2020-11-20T09:40:57.725" v="2371" actId="20577"/>
          <ac:spMkLst>
            <pc:docMk/>
            <pc:sldMk cId="2855822677" sldId="302"/>
            <ac:spMk id="474" creationId="{00000000-0000-0000-0000-000000000000}"/>
          </ac:spMkLst>
        </pc:spChg>
      </pc:sldChg>
      <pc:sldChg chg="modSp add mod">
        <pc:chgData name="Levent Gürgen" userId="892e1bb0-c20a-484c-a368-cefe3e8d09a7" providerId="ADAL" clId="{4B74CB63-EB3D-234D-BB92-92A157ED3147}" dt="2020-11-19T18:19:54.221" v="2240" actId="20577"/>
        <pc:sldMkLst>
          <pc:docMk/>
          <pc:sldMk cId="1588186544" sldId="303"/>
        </pc:sldMkLst>
        <pc:spChg chg="mod">
          <ac:chgData name="Levent Gürgen" userId="892e1bb0-c20a-484c-a368-cefe3e8d09a7" providerId="ADAL" clId="{4B74CB63-EB3D-234D-BB92-92A157ED3147}" dt="2020-11-19T18:19:54.221" v="2240" actId="20577"/>
          <ac:spMkLst>
            <pc:docMk/>
            <pc:sldMk cId="1588186544" sldId="303"/>
            <ac:spMk id="474" creationId="{00000000-0000-0000-0000-000000000000}"/>
          </ac:spMkLst>
        </pc:spChg>
      </pc:sldChg>
      <pc:sldChg chg="addSp modSp add mod modAnim">
        <pc:chgData name="Levent Gürgen" userId="892e1bb0-c20a-484c-a368-cefe3e8d09a7" providerId="ADAL" clId="{4B74CB63-EB3D-234D-BB92-92A157ED3147}" dt="2020-11-20T09:43:55.785" v="2416" actId="1076"/>
        <pc:sldMkLst>
          <pc:docMk/>
          <pc:sldMk cId="1511199589" sldId="304"/>
        </pc:sldMkLst>
        <pc:spChg chg="add mod">
          <ac:chgData name="Levent Gürgen" userId="892e1bb0-c20a-484c-a368-cefe3e8d09a7" providerId="ADAL" clId="{4B74CB63-EB3D-234D-BB92-92A157ED3147}" dt="2020-11-20T09:41:35.517" v="2383" actId="14100"/>
          <ac:spMkLst>
            <pc:docMk/>
            <pc:sldMk cId="1511199589" sldId="304"/>
            <ac:spMk id="3" creationId="{B345DE96-A392-9D4B-B34D-642EC6242F46}"/>
          </ac:spMkLst>
        </pc:spChg>
        <pc:spChg chg="add mod">
          <ac:chgData name="Levent Gürgen" userId="892e1bb0-c20a-484c-a368-cefe3e8d09a7" providerId="ADAL" clId="{4B74CB63-EB3D-234D-BB92-92A157ED3147}" dt="2020-11-19T18:01:47.601" v="1607" actId="14100"/>
          <ac:spMkLst>
            <pc:docMk/>
            <pc:sldMk cId="1511199589" sldId="304"/>
            <ac:spMk id="8" creationId="{A1A6AE82-97B3-5347-A3E0-9D637AD452D3}"/>
          </ac:spMkLst>
        </pc:spChg>
        <pc:spChg chg="add mod">
          <ac:chgData name="Levent Gürgen" userId="892e1bb0-c20a-484c-a368-cefe3e8d09a7" providerId="ADAL" clId="{4B74CB63-EB3D-234D-BB92-92A157ED3147}" dt="2020-11-20T09:42:08.870" v="2403" actId="1076"/>
          <ac:spMkLst>
            <pc:docMk/>
            <pc:sldMk cId="1511199589" sldId="304"/>
            <ac:spMk id="15" creationId="{86B08C60-D562-A540-B813-B175ADA60CB3}"/>
          </ac:spMkLst>
        </pc:spChg>
        <pc:spChg chg="add mod">
          <ac:chgData name="Levent Gürgen" userId="892e1bb0-c20a-484c-a368-cefe3e8d09a7" providerId="ADAL" clId="{4B74CB63-EB3D-234D-BB92-92A157ED3147}" dt="2020-11-20T09:41:14.870" v="2375" actId="14100"/>
          <ac:spMkLst>
            <pc:docMk/>
            <pc:sldMk cId="1511199589" sldId="304"/>
            <ac:spMk id="17" creationId="{09768199-FB69-FC4B-80BA-9CF091638E8B}"/>
          </ac:spMkLst>
        </pc:spChg>
        <pc:spChg chg="add mod">
          <ac:chgData name="Levent Gürgen" userId="892e1bb0-c20a-484c-a368-cefe3e8d09a7" providerId="ADAL" clId="{4B74CB63-EB3D-234D-BB92-92A157ED3147}" dt="2020-11-20T09:41:28.446" v="2381" actId="14100"/>
          <ac:spMkLst>
            <pc:docMk/>
            <pc:sldMk cId="1511199589" sldId="304"/>
            <ac:spMk id="18" creationId="{E2768EBF-AFFC-4641-951F-1EB026411EB8}"/>
          </ac:spMkLst>
        </pc:spChg>
        <pc:spChg chg="add mod">
          <ac:chgData name="Levent Gürgen" userId="892e1bb0-c20a-484c-a368-cefe3e8d09a7" providerId="ADAL" clId="{4B74CB63-EB3D-234D-BB92-92A157ED3147}" dt="2020-11-20T09:43:55.785" v="2416" actId="1076"/>
          <ac:spMkLst>
            <pc:docMk/>
            <pc:sldMk cId="1511199589" sldId="304"/>
            <ac:spMk id="28" creationId="{8534E0A2-D73B-964A-81F2-C50F54CC072A}"/>
          </ac:spMkLst>
        </pc:spChg>
        <pc:picChg chg="mod">
          <ac:chgData name="Levent Gürgen" userId="892e1bb0-c20a-484c-a368-cefe3e8d09a7" providerId="ADAL" clId="{4B74CB63-EB3D-234D-BB92-92A157ED3147}" dt="2020-11-20T09:41:22.429" v="2378" actId="1076"/>
          <ac:picMkLst>
            <pc:docMk/>
            <pc:sldMk cId="1511199589" sldId="304"/>
            <ac:picMk id="2" creationId="{6E716FD8-E2FA-C24B-8447-5A00FCC28959}"/>
          </ac:picMkLst>
        </pc:picChg>
        <pc:cxnChg chg="add mod">
          <ac:chgData name="Levent Gürgen" userId="892e1bb0-c20a-484c-a368-cefe3e8d09a7" providerId="ADAL" clId="{4B74CB63-EB3D-234D-BB92-92A157ED3147}" dt="2020-11-19T18:02:08.553" v="1613" actId="14100"/>
          <ac:cxnSpMkLst>
            <pc:docMk/>
            <pc:sldMk cId="1511199589" sldId="304"/>
            <ac:cxnSpMk id="5" creationId="{0B5D90AE-2DA6-3143-853E-2655702DCBA4}"/>
          </ac:cxnSpMkLst>
        </pc:cxnChg>
        <pc:cxnChg chg="add mod">
          <ac:chgData name="Levent Gürgen" userId="892e1bb0-c20a-484c-a368-cefe3e8d09a7" providerId="ADAL" clId="{4B74CB63-EB3D-234D-BB92-92A157ED3147}" dt="2020-11-20T09:41:35.517" v="2383" actId="14100"/>
          <ac:cxnSpMkLst>
            <pc:docMk/>
            <pc:sldMk cId="1511199589" sldId="304"/>
            <ac:cxnSpMk id="10" creationId="{D2EBC252-C32D-004D-80F5-2259E7450A68}"/>
          </ac:cxnSpMkLst>
        </pc:cxnChg>
        <pc:cxnChg chg="add mod">
          <ac:chgData name="Levent Gürgen" userId="892e1bb0-c20a-484c-a368-cefe3e8d09a7" providerId="ADAL" clId="{4B74CB63-EB3D-234D-BB92-92A157ED3147}" dt="2020-11-20T09:41:58.109" v="2390" actId="14100"/>
          <ac:cxnSpMkLst>
            <pc:docMk/>
            <pc:sldMk cId="1511199589" sldId="304"/>
            <ac:cxnSpMk id="21" creationId="{862DE714-A1E0-C342-9AC0-A9E94D6831FD}"/>
          </ac:cxnSpMkLst>
        </pc:cxnChg>
        <pc:cxnChg chg="add mod">
          <ac:chgData name="Levent Gürgen" userId="892e1bb0-c20a-484c-a368-cefe3e8d09a7" providerId="ADAL" clId="{4B74CB63-EB3D-234D-BB92-92A157ED3147}" dt="2020-11-20T09:41:55.567" v="2389" actId="14100"/>
          <ac:cxnSpMkLst>
            <pc:docMk/>
            <pc:sldMk cId="1511199589" sldId="304"/>
            <ac:cxnSpMk id="24" creationId="{727FB5A6-976C-C848-B18D-CFDDFB34EABA}"/>
          </ac:cxnSpMkLst>
        </pc:cxnChg>
      </pc:sldChg>
      <pc:sldChg chg="add del">
        <pc:chgData name="Levent Gürgen" userId="892e1bb0-c20a-484c-a368-cefe3e8d09a7" providerId="ADAL" clId="{4B74CB63-EB3D-234D-BB92-92A157ED3147}" dt="2020-11-19T18:14:30.819" v="1950"/>
        <pc:sldMkLst>
          <pc:docMk/>
          <pc:sldMk cId="4032000555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400" b="0" strike="noStrike" spc="-1">
                <a:solidFill>
                  <a:srgbClr val="3E3B39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0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0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0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D30217C-3C6F-4D41-AE46-6ADB089DE99C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600" b="1" kern="1200" spc="-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D30217C-3C6F-4D41-AE46-6ADB089DE99C}" type="slidenum">
              <a:rPr lang="fr-FR" sz="1400" b="0" strike="noStrike" spc="-1" smtClean="0">
                <a:latin typeface="Times New Roman"/>
              </a:rPr>
              <a:pPr algn="r"/>
              <a:t>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85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5066280" y="6777720"/>
            <a:ext cx="407736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5066280" y="6777720"/>
            <a:ext cx="407736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5066280" y="6777720"/>
            <a:ext cx="407736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5066280" y="6777720"/>
            <a:ext cx="407736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1037880" y="4872960"/>
            <a:ext cx="15361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00" b="1" strike="noStrike" cap="all" spc="-1">
                <a:solidFill>
                  <a:srgbClr val="C42502"/>
                </a:solidFill>
                <a:latin typeface="Arial"/>
                <a:ea typeface="ＭＳ Ｐゴシック"/>
              </a:rPr>
              <a:t>www.FED4FIRE.eu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15" name="Immagine 7"/>
          <p:cNvPicPr/>
          <p:nvPr/>
        </p:nvPicPr>
        <p:blipFill>
          <a:blip r:embed="rId14" cstate="print"/>
          <a:stretch/>
        </p:blipFill>
        <p:spPr>
          <a:xfrm>
            <a:off x="8025480" y="70560"/>
            <a:ext cx="794160" cy="879480"/>
          </a:xfrm>
          <a:prstGeom prst="rect">
            <a:avLst/>
          </a:prstGeom>
          <a:ln>
            <a:noFill/>
          </a:ln>
        </p:spPr>
      </p:pic>
      <p:pic>
        <p:nvPicPr>
          <p:cNvPr id="2" name="Immagine 10"/>
          <p:cNvPicPr/>
          <p:nvPr/>
        </p:nvPicPr>
        <p:blipFill>
          <a:blip r:embed="rId15"/>
          <a:srcRect t="63341"/>
          <a:stretch/>
        </p:blipFill>
        <p:spPr>
          <a:xfrm rot="10800000">
            <a:off x="9143640" y="5140440"/>
            <a:ext cx="6569280" cy="232920"/>
          </a:xfrm>
          <a:prstGeom prst="rect">
            <a:avLst/>
          </a:prstGeom>
          <a:ln>
            <a:noFill/>
          </a:ln>
        </p:spPr>
      </p:pic>
      <p:sp>
        <p:nvSpPr>
          <p:cNvPr id="3" name="Line 2"/>
          <p:cNvSpPr/>
          <p:nvPr/>
        </p:nvSpPr>
        <p:spPr>
          <a:xfrm>
            <a:off x="982800" y="4842360"/>
            <a:ext cx="360" cy="27468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Immagine 13"/>
          <p:cNvPicPr/>
          <p:nvPr/>
        </p:nvPicPr>
        <p:blipFill>
          <a:blip r:embed="rId15"/>
          <a:stretch/>
        </p:blipFill>
        <p:spPr>
          <a:xfrm>
            <a:off x="0" y="697320"/>
            <a:ext cx="9143640" cy="885600"/>
          </a:xfrm>
          <a:prstGeom prst="rect">
            <a:avLst/>
          </a:prstGeom>
          <a:ln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466920" y="2453040"/>
            <a:ext cx="4981320" cy="21290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3501"/>
              </a:lnSpc>
            </a:pPr>
            <a:r>
              <a:rPr lang="en-GB" sz="3200" b="1" strike="noStrike" spc="-1">
                <a:solidFill>
                  <a:srgbClr val="C42502"/>
                </a:solidFill>
                <a:latin typeface="Arial"/>
              </a:rPr>
              <a:t>Review Open Call X experiments</a:t>
            </a:r>
            <a:br/>
            <a:r>
              <a:rPr lang="en-GB" sz="3200" b="1" i="1" strike="noStrike" spc="-1">
                <a:solidFill>
                  <a:srgbClr val="C42502"/>
                </a:solidFill>
                <a:latin typeface="Arial"/>
              </a:rPr>
              <a:t>Name_experiment</a:t>
            </a:r>
            <a:endParaRPr lang="en-GB" sz="3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126480" y="4033800"/>
            <a:ext cx="2554200" cy="2156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n-US" sz="1200" b="0" strike="noStrike" spc="-1">
                <a:solidFill>
                  <a:srgbClr val="3E3B39"/>
                </a:solidFill>
                <a:latin typeface="Arial"/>
              </a:rPr>
              <a:t>EVENT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126480" y="4265640"/>
            <a:ext cx="2554200" cy="1962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en-US" sz="1200" b="0" i="1" strike="noStrike" spc="-1">
                <a:solidFill>
                  <a:srgbClr val="3E3B39"/>
                </a:solidFill>
                <a:latin typeface="Arial"/>
              </a:rPr>
              <a:t>Location, date</a:t>
            </a:r>
            <a:endParaRPr lang="en-US" sz="1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6126480" y="3143520"/>
            <a:ext cx="2554200" cy="2275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lang="en-US" sz="1400" b="1" strike="noStrike" spc="-1">
                <a:solidFill>
                  <a:srgbClr val="3E3B39"/>
                </a:solidFill>
                <a:latin typeface="Arial"/>
              </a:rPr>
              <a:t>PRESENTER</a:t>
            </a:r>
            <a:endParaRPr lang="en-US" sz="1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126480" y="3393720"/>
            <a:ext cx="2554200" cy="33768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lang="en-US" sz="1400" b="0" i="1" strike="noStrike" spc="-1">
                <a:solidFill>
                  <a:srgbClr val="3E3B39"/>
                </a:solidFill>
                <a:latin typeface="Arial"/>
              </a:rPr>
              <a:t>Affiliation</a:t>
            </a:r>
            <a:endParaRPr lang="en-US" sz="1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10" name="CustomShape 8"/>
          <p:cNvSpPr/>
          <p:nvPr/>
        </p:nvSpPr>
        <p:spPr>
          <a:xfrm>
            <a:off x="3327840" y="4835160"/>
            <a:ext cx="24876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200" b="1" strike="noStrike" cap="all" spc="-1">
                <a:solidFill>
                  <a:srgbClr val="C42502"/>
                </a:solidFill>
                <a:latin typeface="Arial"/>
                <a:ea typeface="ＭＳ Ｐゴシック"/>
              </a:rPr>
              <a:t>www.FED4FIRE.eu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11" name="Immagine 12"/>
          <p:cNvPicPr/>
          <p:nvPr/>
        </p:nvPicPr>
        <p:blipFill>
          <a:blip r:embed="rId16" cstate="print"/>
          <a:stretch/>
        </p:blipFill>
        <p:spPr>
          <a:xfrm>
            <a:off x="3523320" y="21600"/>
            <a:ext cx="2096640" cy="2322000"/>
          </a:xfrm>
          <a:prstGeom prst="rect">
            <a:avLst/>
          </a:prstGeom>
          <a:ln>
            <a:noFill/>
          </a:ln>
        </p:spPr>
      </p:pic>
      <p:sp>
        <p:nvSpPr>
          <p:cNvPr id="12" name="Line 9"/>
          <p:cNvSpPr/>
          <p:nvPr/>
        </p:nvSpPr>
        <p:spPr>
          <a:xfrm flipV="1">
            <a:off x="5448600" y="4986720"/>
            <a:ext cx="3695400" cy="936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/>
          <p:cNvSpPr/>
          <p:nvPr/>
        </p:nvSpPr>
        <p:spPr>
          <a:xfrm flipV="1">
            <a:off x="0" y="4996080"/>
            <a:ext cx="3695040" cy="936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 hidden="1"/>
          <p:cNvSpPr/>
          <p:nvPr/>
        </p:nvSpPr>
        <p:spPr>
          <a:xfrm>
            <a:off x="1037880" y="4872960"/>
            <a:ext cx="15361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00" b="1" strike="noStrike" cap="all" spc="-1">
                <a:solidFill>
                  <a:srgbClr val="C42502"/>
                </a:solidFill>
                <a:latin typeface="Arial"/>
                <a:ea typeface="ＭＳ Ｐゴシック"/>
              </a:rPr>
              <a:t>www.FED4FIRE.eu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51" name="Immagine 7"/>
          <p:cNvPicPr/>
          <p:nvPr/>
        </p:nvPicPr>
        <p:blipFill>
          <a:blip r:embed="rId14" cstate="print"/>
          <a:stretch/>
        </p:blipFill>
        <p:spPr>
          <a:xfrm>
            <a:off x="8025480" y="70560"/>
            <a:ext cx="794160" cy="879480"/>
          </a:xfrm>
          <a:prstGeom prst="rect">
            <a:avLst/>
          </a:prstGeom>
          <a:ln>
            <a:noFill/>
          </a:ln>
        </p:spPr>
      </p:pic>
      <p:pic>
        <p:nvPicPr>
          <p:cNvPr id="52" name="Immagine 10"/>
          <p:cNvPicPr/>
          <p:nvPr/>
        </p:nvPicPr>
        <p:blipFill>
          <a:blip r:embed="rId15"/>
          <a:srcRect t="63341"/>
          <a:stretch/>
        </p:blipFill>
        <p:spPr>
          <a:xfrm rot="10800000">
            <a:off x="9143640" y="5140440"/>
            <a:ext cx="6569280" cy="232920"/>
          </a:xfrm>
          <a:prstGeom prst="rect">
            <a:avLst/>
          </a:prstGeom>
          <a:ln>
            <a:noFill/>
          </a:ln>
        </p:spPr>
      </p:pic>
      <p:sp>
        <p:nvSpPr>
          <p:cNvPr id="53" name="Line 2"/>
          <p:cNvSpPr/>
          <p:nvPr/>
        </p:nvSpPr>
        <p:spPr>
          <a:xfrm>
            <a:off x="982800" y="4842360"/>
            <a:ext cx="360" cy="27468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0" y="4900680"/>
            <a:ext cx="914364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5057640" cy="5143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3E3B39"/>
                </a:solidFill>
                <a:latin typeface="Proxima Nova Alt Lt"/>
              </a:rPr>
              <a:t>Background Picture</a:t>
            </a:r>
            <a:endParaRPr lang="en-US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rIns="468000" anchor="ctr">
            <a:normAutofit/>
          </a:bodyPr>
          <a:lstStyle/>
          <a:p>
            <a:pPr algn="r">
              <a:lnSpc>
                <a:spcPts val="2801"/>
              </a:lnSpc>
            </a:pPr>
            <a:r>
              <a:rPr lang="en-GB" sz="2600" b="1" strike="noStrike" spc="-1">
                <a:solidFill>
                  <a:srgbClr val="FFFFFF"/>
                </a:solidFill>
                <a:latin typeface="Arial"/>
                <a:ea typeface="MS PGothic"/>
              </a:rPr>
              <a:t>Fare clic per modificare stile</a:t>
            </a:r>
            <a:endParaRPr lang="en-GB" sz="26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0" y="4350240"/>
            <a:ext cx="9143640" cy="334440"/>
          </a:xfrm>
          <a:prstGeom prst="rect">
            <a:avLst/>
          </a:prstGeom>
        </p:spPr>
        <p:txBody>
          <a:bodyPr rIns="468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1400" b="1" strike="noStrike" cap="all" spc="-1">
                <a:solidFill>
                  <a:srgbClr val="E98F00"/>
                </a:solidFill>
                <a:latin typeface="Arial"/>
                <a:ea typeface="MS PGothic"/>
              </a:rPr>
              <a:t>Click to edit subtitle</a:t>
            </a:r>
            <a:endParaRPr lang="en-US" sz="1400" b="0" strike="noStrike" spc="-1">
              <a:solidFill>
                <a:srgbClr val="3E3B39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 hidden="1"/>
          <p:cNvSpPr/>
          <p:nvPr/>
        </p:nvSpPr>
        <p:spPr>
          <a:xfrm>
            <a:off x="1037880" y="4872960"/>
            <a:ext cx="15361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00" b="1" strike="noStrike" cap="all" spc="-1">
                <a:solidFill>
                  <a:srgbClr val="C42502"/>
                </a:solidFill>
                <a:latin typeface="Arial"/>
                <a:ea typeface="ＭＳ Ｐゴシック"/>
              </a:rPr>
              <a:t>www.FED4FIRE.eu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316" name="Immagine 7"/>
          <p:cNvPicPr/>
          <p:nvPr/>
        </p:nvPicPr>
        <p:blipFill>
          <a:blip r:embed="rId14" cstate="print"/>
          <a:stretch/>
        </p:blipFill>
        <p:spPr>
          <a:xfrm>
            <a:off x="8025480" y="70560"/>
            <a:ext cx="794160" cy="879480"/>
          </a:xfrm>
          <a:prstGeom prst="rect">
            <a:avLst/>
          </a:prstGeom>
          <a:ln>
            <a:noFill/>
          </a:ln>
        </p:spPr>
      </p:pic>
      <p:pic>
        <p:nvPicPr>
          <p:cNvPr id="317" name="Immagine 10"/>
          <p:cNvPicPr/>
          <p:nvPr/>
        </p:nvPicPr>
        <p:blipFill>
          <a:blip r:embed="rId15"/>
          <a:srcRect t="63341"/>
          <a:stretch/>
        </p:blipFill>
        <p:spPr>
          <a:xfrm rot="10800000">
            <a:off x="9143640" y="5140440"/>
            <a:ext cx="6569280" cy="232920"/>
          </a:xfrm>
          <a:prstGeom prst="rect">
            <a:avLst/>
          </a:prstGeom>
          <a:ln>
            <a:noFill/>
          </a:ln>
        </p:spPr>
      </p:pic>
      <p:sp>
        <p:nvSpPr>
          <p:cNvPr id="318" name="Line 2"/>
          <p:cNvSpPr/>
          <p:nvPr/>
        </p:nvSpPr>
        <p:spPr>
          <a:xfrm>
            <a:off x="982800" y="4842360"/>
            <a:ext cx="360" cy="27468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3"/>
          <p:cNvSpPr/>
          <p:nvPr/>
        </p:nvSpPr>
        <p:spPr>
          <a:xfrm>
            <a:off x="5066280" y="0"/>
            <a:ext cx="4077360" cy="514332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4"/>
          <p:cNvSpPr/>
          <p:nvPr/>
        </p:nvSpPr>
        <p:spPr>
          <a:xfrm>
            <a:off x="490320" y="4213080"/>
            <a:ext cx="4085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000" b="0" strike="noStrike" spc="-1">
                <a:solidFill>
                  <a:srgbClr val="3E3B39"/>
                </a:solidFill>
                <a:latin typeface="Arial"/>
                <a:ea typeface="ＭＳ Ｐゴシック"/>
              </a:rPr>
              <a:t>This project has received funding from the European Union’s Horizon 2020 research and innovation programme, which is co-funded by the European Commission and the Swiss State Secretariat for Education, Research and Innovation, under grant agreement No 732638.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321" name="Bildobjekt 3"/>
          <p:cNvPicPr/>
          <p:nvPr/>
        </p:nvPicPr>
        <p:blipFill>
          <a:blip r:embed="rId16" cstate="print"/>
          <a:stretch/>
        </p:blipFill>
        <p:spPr>
          <a:xfrm>
            <a:off x="1467720" y="3800880"/>
            <a:ext cx="2130840" cy="319680"/>
          </a:xfrm>
          <a:prstGeom prst="rect">
            <a:avLst/>
          </a:prstGeom>
          <a:ln>
            <a:noFill/>
          </a:ln>
        </p:spPr>
      </p:pic>
      <p:sp>
        <p:nvSpPr>
          <p:cNvPr id="322" name="PlaceHolder 5"/>
          <p:cNvSpPr>
            <a:spLocks noGrp="1"/>
          </p:cNvSpPr>
          <p:nvPr>
            <p:ph type="title"/>
          </p:nvPr>
        </p:nvSpPr>
        <p:spPr>
          <a:xfrm>
            <a:off x="5066280" y="0"/>
            <a:ext cx="4077360" cy="5143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2801"/>
              </a:lnSpc>
            </a:pPr>
            <a:r>
              <a:rPr lang="en-GB" sz="3000" b="1" strike="noStrike" cap="all" spc="-1">
                <a:solidFill>
                  <a:srgbClr val="FFFFFF"/>
                </a:solidFill>
                <a:latin typeface="Arial"/>
              </a:rPr>
              <a:t>Thank you for your attention</a:t>
            </a:r>
            <a:endParaRPr lang="en-GB" sz="3000" b="0" strike="noStrike" spc="-1">
              <a:solidFill>
                <a:srgbClr val="3E3B39"/>
              </a:solidFill>
              <a:latin typeface="Arial"/>
            </a:endParaRPr>
          </a:p>
        </p:txBody>
      </p:sp>
      <p:pic>
        <p:nvPicPr>
          <p:cNvPr id="323" name="Immagine 1"/>
          <p:cNvPicPr/>
          <p:nvPr/>
        </p:nvPicPr>
        <p:blipFill>
          <a:blip r:embed="rId17"/>
          <a:stretch/>
        </p:blipFill>
        <p:spPr>
          <a:xfrm>
            <a:off x="1096200" y="362520"/>
            <a:ext cx="2805120" cy="3106440"/>
          </a:xfrm>
          <a:prstGeom prst="rect">
            <a:avLst/>
          </a:prstGeom>
          <a:ln>
            <a:noFill/>
          </a:ln>
        </p:spPr>
      </p:pic>
      <p:sp>
        <p:nvSpPr>
          <p:cNvPr id="324" name="Line 6"/>
          <p:cNvSpPr/>
          <p:nvPr/>
        </p:nvSpPr>
        <p:spPr>
          <a:xfrm>
            <a:off x="5066280" y="3346200"/>
            <a:ext cx="4077720" cy="360"/>
          </a:xfrm>
          <a:prstGeom prst="line">
            <a:avLst/>
          </a:prstGeom>
          <a:ln w="9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7"/>
          <p:cNvSpPr/>
          <p:nvPr/>
        </p:nvSpPr>
        <p:spPr>
          <a:xfrm>
            <a:off x="5861160" y="3683880"/>
            <a:ext cx="24876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200" b="1" strike="noStrike" cap="all" spc="-1">
                <a:solidFill>
                  <a:srgbClr val="FFFFFF"/>
                </a:solidFill>
                <a:latin typeface="Arial"/>
                <a:ea typeface="ＭＳ Ｐゴシック"/>
              </a:rPr>
              <a:t>www.FED4FIRE.eu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6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3E3B39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3E3B39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3E3B39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E3B39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E3B39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E3B39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E3B39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Relationship Id="rId35" Type="http://schemas.openxmlformats.org/officeDocument/2006/relationships/image" Target="../media/image40.wmf"/><Relationship Id="rId8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Relationship Id="rId35" Type="http://schemas.openxmlformats.org/officeDocument/2006/relationships/image" Target="../media/image40.wmf"/><Relationship Id="rId8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wmf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31" Type="http://schemas.openxmlformats.org/officeDocument/2006/relationships/image" Target="../media/image35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8" Type="http://schemas.openxmlformats.org/officeDocument/2006/relationships/image" Target="../media/image12.png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tiff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Relationship Id="rId35" Type="http://schemas.openxmlformats.org/officeDocument/2006/relationships/image" Target="../media/image40.wmf"/><Relationship Id="rId8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66920" y="2453040"/>
            <a:ext cx="4981320" cy="2129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ts val="3501"/>
              </a:lnSpc>
            </a:pPr>
            <a:r>
              <a:rPr lang="fr-FR" sz="3600" b="1" spc="-1" dirty="0" err="1">
                <a:solidFill>
                  <a:srgbClr val="C42502"/>
                </a:solidFill>
                <a:latin typeface="Arial"/>
              </a:rPr>
              <a:t>Federating</a:t>
            </a:r>
            <a:r>
              <a:rPr lang="fr-FR" sz="3600" b="1" spc="-1" dirty="0">
                <a:solidFill>
                  <a:srgbClr val="C42502"/>
                </a:solidFill>
                <a:latin typeface="Arial"/>
              </a:rPr>
              <a:t> open innovation in </a:t>
            </a:r>
            <a:r>
              <a:rPr lang="fr-FR" sz="3600" b="1" spc="-1" dirty="0" err="1">
                <a:solidFill>
                  <a:srgbClr val="C42502"/>
                </a:solidFill>
                <a:latin typeface="Arial"/>
              </a:rPr>
              <a:t>cities</a:t>
            </a:r>
            <a:endParaRPr lang="fr-FR" sz="3600" b="1" spc="-1" dirty="0">
              <a:solidFill>
                <a:srgbClr val="C42502"/>
              </a:solidFill>
              <a:latin typeface="Arial"/>
            </a:endParaRPr>
          </a:p>
          <a:p>
            <a:pPr>
              <a:lnSpc>
                <a:spcPts val="3501"/>
              </a:lnSpc>
            </a:pPr>
            <a:endParaRPr lang="fr-FR" sz="3600" b="1" spc="-1" dirty="0">
              <a:solidFill>
                <a:srgbClr val="C42502"/>
              </a:solidFill>
              <a:latin typeface="Arial"/>
            </a:endParaRPr>
          </a:p>
          <a:p>
            <a:pPr>
              <a:lnSpc>
                <a:spcPts val="3501"/>
              </a:lnSpc>
            </a:pPr>
            <a:r>
              <a:rPr lang="fr-FR" sz="3600" b="1" spc="-1" dirty="0">
                <a:solidFill>
                  <a:srgbClr val="C42502"/>
                </a:solidFill>
                <a:latin typeface="Arial"/>
              </a:rPr>
              <a:t>Fed4Cities</a:t>
            </a:r>
          </a:p>
        </p:txBody>
      </p:sp>
      <p:sp>
        <p:nvSpPr>
          <p:cNvPr id="406" name="TextShape 2"/>
          <p:cNvSpPr txBox="1"/>
          <p:nvPr/>
        </p:nvSpPr>
        <p:spPr>
          <a:xfrm>
            <a:off x="6126480" y="4033800"/>
            <a:ext cx="2554200" cy="215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07" name="TextShape 3"/>
          <p:cNvSpPr txBox="1"/>
          <p:nvPr/>
        </p:nvSpPr>
        <p:spPr>
          <a:xfrm>
            <a:off x="6126480" y="4265640"/>
            <a:ext cx="2554200" cy="196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08" name="TextShape 4"/>
          <p:cNvSpPr txBox="1"/>
          <p:nvPr/>
        </p:nvSpPr>
        <p:spPr>
          <a:xfrm>
            <a:off x="6126480" y="3143520"/>
            <a:ext cx="2554200" cy="227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409" name="TextShape 5"/>
          <p:cNvSpPr txBox="1"/>
          <p:nvPr/>
        </p:nvSpPr>
        <p:spPr>
          <a:xfrm>
            <a:off x="6126480" y="3393720"/>
            <a:ext cx="2554200" cy="337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200" b="0" strike="noStrike" spc="-1">
              <a:solidFill>
                <a:srgbClr val="3E3B39"/>
              </a:solidFill>
              <a:latin typeface="Arial"/>
            </a:endParaRPr>
          </a:p>
        </p:txBody>
      </p:sp>
      <p:pic>
        <p:nvPicPr>
          <p:cNvPr id="7" name="Image 25">
            <a:extLst>
              <a:ext uri="{FF2B5EF4-FFF2-40B4-BE49-F238E27FC236}">
                <a16:creationId xmlns:a16="http://schemas.microsoft.com/office/drawing/2014/main" id="{9C985C37-06EB-CC41-9E7C-E20A953D2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240880"/>
            <a:ext cx="1915818" cy="58420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7D61B6E8-EC4C-6848-B373-FCDB0CDDC891}"/>
              </a:ext>
            </a:extLst>
          </p:cNvPr>
          <p:cNvSpPr txBox="1"/>
          <p:nvPr/>
        </p:nvSpPr>
        <p:spPr>
          <a:xfrm>
            <a:off x="5868144" y="2571750"/>
            <a:ext cx="3613168" cy="157077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ts val="3501"/>
              </a:lnSpc>
            </a:pPr>
            <a:r>
              <a:rPr lang="fr-FR" sz="2000" b="1" spc="-1" dirty="0">
                <a:solidFill>
                  <a:srgbClr val="C42502"/>
                </a:solidFill>
              </a:rPr>
              <a:t>Christophe </a:t>
            </a:r>
            <a:r>
              <a:rPr lang="fr-FR" sz="2000" b="1" spc="-1" dirty="0" err="1">
                <a:solidFill>
                  <a:srgbClr val="C42502"/>
                </a:solidFill>
              </a:rPr>
              <a:t>Munilla</a:t>
            </a:r>
            <a:endParaRPr lang="fr-FR" sz="2000" b="1" spc="-1" dirty="0">
              <a:solidFill>
                <a:srgbClr val="C42502"/>
              </a:solidFill>
            </a:endParaRPr>
          </a:p>
          <a:p>
            <a:pPr>
              <a:lnSpc>
                <a:spcPts val="3501"/>
              </a:lnSpc>
            </a:pPr>
            <a:r>
              <a:rPr lang="fr-FR" sz="2000" b="1" spc="-1" dirty="0" err="1">
                <a:solidFill>
                  <a:srgbClr val="C42502"/>
                </a:solidFill>
                <a:latin typeface="Arial"/>
              </a:rPr>
              <a:t>Levent</a:t>
            </a:r>
            <a:r>
              <a:rPr lang="fr-FR" sz="2000" b="1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fr-FR" sz="2000" b="1" spc="-1" dirty="0" err="1">
                <a:solidFill>
                  <a:srgbClr val="C42502"/>
                </a:solidFill>
                <a:latin typeface="Arial"/>
              </a:rPr>
              <a:t>Gürgen</a:t>
            </a:r>
            <a:endParaRPr lang="fr-FR" sz="2000" b="1" spc="-1" dirty="0">
              <a:solidFill>
                <a:srgbClr val="C4250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2"/>
          <p:cNvSpPr/>
          <p:nvPr/>
        </p:nvSpPr>
        <p:spPr>
          <a:xfrm>
            <a:off x="500034" y="1285866"/>
            <a:ext cx="6000792" cy="3576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563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 err="1"/>
              <a:t>Need</a:t>
            </a:r>
            <a:r>
              <a:rPr lang="fr-FR" sz="1600" b="0" strike="noStrike" spc="-1" dirty="0"/>
              <a:t> Security </a:t>
            </a:r>
            <a:r>
              <a:rPr lang="fr-FR" sz="1600" b="0" strike="noStrike" spc="-1" dirty="0" err="1"/>
              <a:t>improvement</a:t>
            </a:r>
            <a:r>
              <a:rPr lang="fr-FR" sz="1600" b="0" strike="noStrike" spc="-1" dirty="0"/>
              <a:t> </a:t>
            </a:r>
            <a:r>
              <a:rPr lang="fr-FR" sz="1600" spc="-1" dirty="0"/>
              <a:t>to </a:t>
            </a:r>
            <a:r>
              <a:rPr lang="fr-FR" sz="1600" spc="-1" dirty="0" err="1"/>
              <a:t>handle</a:t>
            </a:r>
            <a:r>
              <a:rPr lang="fr-FR" sz="1600" spc="-1" dirty="0"/>
              <a:t> </a:t>
            </a:r>
            <a:r>
              <a:rPr lang="fr-FR" sz="1600" b="0" strike="noStrike" spc="-1" dirty="0"/>
              <a:t>client </a:t>
            </a:r>
            <a:r>
              <a:rPr lang="fr-FR" sz="1600" b="0" strike="noStrike" spc="-1" dirty="0" err="1"/>
              <a:t>certificate</a:t>
            </a:r>
            <a:r>
              <a:rPr lang="fr-FR" sz="1600" b="0" strike="noStrike" spc="-1" dirty="0"/>
              <a:t> for TLS </a:t>
            </a:r>
            <a:r>
              <a:rPr lang="fr-FR" sz="1600" b="0" strike="noStrike" spc="-1" dirty="0" err="1"/>
              <a:t>connection</a:t>
            </a:r>
            <a:endParaRPr lang="fr-FR" sz="1600" spc="-1" dirty="0"/>
          </a:p>
          <a:p>
            <a:pPr marL="180975" lvl="1" indent="-180975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spc="-1" dirty="0" err="1"/>
              <a:t>Need</a:t>
            </a:r>
            <a:r>
              <a:rPr lang="fr-FR" sz="1600" spc="-1" dirty="0"/>
              <a:t> of </a:t>
            </a:r>
            <a:r>
              <a:rPr lang="fr-FR" sz="1600" spc="-1" dirty="0" err="1"/>
              <a:t>automatic</a:t>
            </a:r>
            <a:r>
              <a:rPr lang="fr-FR" sz="1600" spc="-1" dirty="0"/>
              <a:t> and configurable </a:t>
            </a:r>
            <a:r>
              <a:rPr lang="fr-FR" sz="1600" spc="-1" dirty="0" err="1"/>
              <a:t>subscription</a:t>
            </a:r>
            <a:r>
              <a:rPr lang="fr-FR" sz="1600" spc="-1" dirty="0"/>
              <a:t> / </a:t>
            </a:r>
            <a:r>
              <a:rPr lang="fr-FR" sz="1600" spc="-1" dirty="0" err="1"/>
              <a:t>unsubscription</a:t>
            </a:r>
            <a:r>
              <a:rPr lang="fr-FR" sz="1600" spc="-1" dirty="0"/>
              <a:t> </a:t>
            </a:r>
            <a:r>
              <a:rPr lang="fr-FR" sz="1600" spc="-1" dirty="0" err="1"/>
              <a:t>mechanism</a:t>
            </a:r>
            <a:endParaRPr lang="fr-FR" sz="1600" spc="-1" dirty="0"/>
          </a:p>
          <a:p>
            <a:pPr marL="182563" indent="-182563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spc="-1" dirty="0" err="1"/>
              <a:t>Improvement</a:t>
            </a:r>
            <a:r>
              <a:rPr lang="fr-FR" sz="1600" spc="-1" dirty="0"/>
              <a:t> of the </a:t>
            </a:r>
            <a:r>
              <a:rPr lang="fr-FR" sz="1600" spc="-1" dirty="0" err="1"/>
              <a:t>development</a:t>
            </a:r>
            <a:r>
              <a:rPr lang="fr-FR" sz="1600" spc="-1" dirty="0"/>
              <a:t> </a:t>
            </a:r>
            <a:r>
              <a:rPr lang="fr-FR" sz="1600" spc="-1" dirty="0" err="1"/>
              <a:t>tool</a:t>
            </a:r>
            <a:r>
              <a:rPr lang="fr-FR" sz="1600" spc="-1" dirty="0"/>
              <a:t> to </a:t>
            </a:r>
            <a:r>
              <a:rPr lang="fr-FR" sz="1600" spc="-1" dirty="0" err="1"/>
              <a:t>generate</a:t>
            </a:r>
            <a:r>
              <a:rPr lang="fr-FR" sz="1600" spc="-1" dirty="0"/>
              <a:t> </a:t>
            </a:r>
            <a:r>
              <a:rPr lang="fr-FR" sz="1600" spc="-1" dirty="0" err="1"/>
              <a:t>complex</a:t>
            </a:r>
            <a:r>
              <a:rPr lang="fr-FR" sz="1600" spc="-1" dirty="0"/>
              <a:t> applications </a:t>
            </a:r>
            <a:r>
              <a:rPr lang="fr-FR" sz="1600" spc="-1" dirty="0" err="1"/>
              <a:t>easier</a:t>
            </a:r>
            <a:r>
              <a:rPr lang="fr-FR" sz="1600" spc="-1" dirty="0"/>
              <a:t> </a:t>
            </a:r>
          </a:p>
          <a:p>
            <a:pPr marL="182563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spc="-1" dirty="0" err="1"/>
              <a:t>Need</a:t>
            </a:r>
            <a:r>
              <a:rPr lang="fr-FR" sz="1600" spc="-1" dirty="0"/>
              <a:t> for </a:t>
            </a:r>
            <a:r>
              <a:rPr lang="fr-FR" sz="1600" spc="-1" dirty="0" err="1"/>
              <a:t>additional</a:t>
            </a:r>
            <a:r>
              <a:rPr lang="fr-FR" sz="1600" spc="-1" dirty="0"/>
              <a:t> </a:t>
            </a:r>
            <a:r>
              <a:rPr lang="fr-FR" sz="1600" spc="-1" dirty="0" err="1"/>
              <a:t>features</a:t>
            </a:r>
            <a:r>
              <a:rPr lang="fr-FR" sz="1600" spc="-1" dirty="0"/>
              <a:t> for the </a:t>
            </a:r>
            <a:r>
              <a:rPr lang="fr-FR" sz="1600" spc="-1" dirty="0" err="1"/>
              <a:t>sensiNact</a:t>
            </a:r>
            <a:r>
              <a:rPr lang="fr-FR" sz="1600" spc="-1" dirty="0"/>
              <a:t> Studio, </a:t>
            </a:r>
            <a:r>
              <a:rPr lang="fr-FR" sz="1600" spc="-1" dirty="0" err="1"/>
              <a:t>such</a:t>
            </a:r>
            <a:r>
              <a:rPr lang="fr-FR" sz="1600" spc="-1" dirty="0"/>
              <a:t> as multi </a:t>
            </a:r>
            <a:r>
              <a:rPr lang="fr-FR" sz="1600" spc="-1" dirty="0" err="1"/>
              <a:t>layered</a:t>
            </a:r>
            <a:r>
              <a:rPr lang="fr-FR" sz="1600" spc="-1" dirty="0"/>
              <a:t> </a:t>
            </a:r>
            <a:r>
              <a:rPr lang="fr-FR" sz="1600" spc="-1" dirty="0" err="1"/>
              <a:t>maps</a:t>
            </a:r>
            <a:r>
              <a:rPr lang="fr-FR" sz="1600" spc="-1" dirty="0"/>
              <a:t> </a:t>
            </a:r>
            <a:r>
              <a:rPr lang="fr-FR" sz="1600" spc="-1" dirty="0" err="1"/>
              <a:t>offering</a:t>
            </a:r>
            <a:r>
              <a:rPr lang="fr-FR" sz="1600" spc="-1" dirty="0"/>
              <a:t> </a:t>
            </a:r>
            <a:r>
              <a:rPr lang="fr-FR" sz="1600" spc="-1" dirty="0" err="1"/>
              <a:t>different</a:t>
            </a:r>
            <a:r>
              <a:rPr lang="fr-FR" sz="1600" spc="-1" dirty="0"/>
              <a:t> </a:t>
            </a:r>
            <a:r>
              <a:rPr lang="fr-FR" sz="1600" spc="-1" dirty="0" err="1"/>
              <a:t>views</a:t>
            </a:r>
            <a:r>
              <a:rPr lang="fr-FR" sz="1600" spc="-1" dirty="0"/>
              <a:t> </a:t>
            </a:r>
          </a:p>
          <a:p>
            <a:pPr marL="182563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spc="-1" dirty="0" err="1"/>
              <a:t>Need</a:t>
            </a:r>
            <a:r>
              <a:rPr lang="fr-FR" sz="1600" spc="-1" dirty="0"/>
              <a:t> for </a:t>
            </a:r>
            <a:r>
              <a:rPr lang="fr-FR" sz="1600" spc="-1" dirty="0" err="1"/>
              <a:t>integration</a:t>
            </a:r>
            <a:r>
              <a:rPr lang="fr-FR" sz="1600" spc="-1" dirty="0"/>
              <a:t> of the data </a:t>
            </a:r>
            <a:r>
              <a:rPr lang="fr-FR" sz="1600" spc="-1" dirty="0" err="1"/>
              <a:t>analysis</a:t>
            </a:r>
            <a:r>
              <a:rPr lang="fr-FR" sz="1600" spc="-1" dirty="0"/>
              <a:t> </a:t>
            </a:r>
            <a:r>
              <a:rPr lang="fr-FR" sz="1600" spc="-1" dirty="0" err="1"/>
              <a:t>mechanism</a:t>
            </a:r>
            <a:r>
              <a:rPr lang="fr-FR" sz="1600" spc="-1" dirty="0"/>
              <a:t> </a:t>
            </a:r>
            <a:r>
              <a:rPr lang="fr-FR" sz="1600" spc="-1" dirty="0" err="1"/>
              <a:t>with</a:t>
            </a:r>
            <a:r>
              <a:rPr lang="fr-FR" sz="1600" spc="-1" dirty="0"/>
              <a:t> the </a:t>
            </a:r>
            <a:r>
              <a:rPr lang="fr-FR" sz="1600" spc="-1" dirty="0" err="1"/>
              <a:t>sensiNact</a:t>
            </a:r>
            <a:r>
              <a:rPr lang="fr-FR" sz="1600" spc="-1" dirty="0"/>
              <a:t> Studio (AI layer to help at business </a:t>
            </a:r>
            <a:r>
              <a:rPr lang="fr-FR" sz="1600" spc="-1" dirty="0" err="1"/>
              <a:t>logic</a:t>
            </a:r>
            <a:r>
              <a:rPr lang="fr-FR" sz="1600" spc="-1" dirty="0"/>
              <a:t> </a:t>
            </a:r>
            <a:r>
              <a:rPr lang="fr-FR" sz="1600" spc="-1" dirty="0" err="1"/>
              <a:t>evolution</a:t>
            </a:r>
            <a:r>
              <a:rPr lang="fr-FR" sz="1600" spc="-1" dirty="0"/>
              <a:t>)  </a:t>
            </a:r>
          </a:p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fr-FR" sz="1600" spc="-1" dirty="0"/>
          </a:p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/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pc="-1" dirty="0" err="1">
                <a:solidFill>
                  <a:srgbClr val="C42502"/>
                </a:solidFill>
                <a:latin typeface="Arial"/>
              </a:rPr>
              <a:t>s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Lessons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learned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5066280" y="0"/>
            <a:ext cx="4077360" cy="5143320"/>
          </a:xfrm>
          <a:prstGeom prst="rect">
            <a:avLst/>
          </a:prstGeom>
          <a:solidFill>
            <a:srgbClr val="C42502">
              <a:alpha val="80000"/>
            </a:srgbClr>
          </a:solidFill>
          <a:ln>
            <a:noFill/>
          </a:ln>
        </p:spPr>
        <p:txBody>
          <a:bodyPr rIns="468000" anchor="ctr"/>
          <a:lstStyle/>
          <a:p>
            <a:pPr algn="r">
              <a:lnSpc>
                <a:spcPts val="2801"/>
              </a:lnSpc>
            </a:pPr>
            <a:r>
              <a:rPr lang="fr-FR" sz="2400" b="1" spc="-1" dirty="0" err="1">
                <a:solidFill>
                  <a:schemeClr val="bg1"/>
                </a:solidFill>
              </a:rPr>
              <a:t>Federating</a:t>
            </a:r>
            <a:r>
              <a:rPr lang="fr-FR" sz="2400" b="1" spc="-1" dirty="0">
                <a:solidFill>
                  <a:schemeClr val="bg1"/>
                </a:solidFill>
              </a:rPr>
              <a:t> open innovation in </a:t>
            </a:r>
            <a:r>
              <a:rPr lang="fr-FR" sz="2400" b="1" spc="-1" dirty="0" err="1">
                <a:solidFill>
                  <a:schemeClr val="bg1"/>
                </a:solidFill>
              </a:rPr>
              <a:t>cities</a:t>
            </a:r>
            <a:endParaRPr lang="fr-FR" sz="24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endParaRPr lang="fr-FR" sz="24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r>
              <a:rPr lang="fr-FR" sz="2400" b="1" spc="-1" dirty="0">
                <a:solidFill>
                  <a:schemeClr val="bg1"/>
                </a:solidFill>
              </a:rPr>
              <a:t>FED4CITIES</a:t>
            </a:r>
          </a:p>
        </p:txBody>
      </p:sp>
      <p:sp>
        <p:nvSpPr>
          <p:cNvPr id="414" name="TextShape 2"/>
          <p:cNvSpPr txBox="1"/>
          <p:nvPr/>
        </p:nvSpPr>
        <p:spPr>
          <a:xfrm>
            <a:off x="0" y="4350240"/>
            <a:ext cx="9143640" cy="33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468000" anchor="ctr"/>
          <a:lstStyle/>
          <a:p>
            <a:pPr indent="-324000" algn="r">
              <a:lnSpc>
                <a:spcPct val="100000"/>
              </a:lnSpc>
              <a:spcBef>
                <a:spcPts val="561"/>
              </a:spcBef>
            </a:pPr>
            <a:r>
              <a:rPr lang="en-US" sz="2400" b="1" cap="all" spc="-1" dirty="0">
                <a:solidFill>
                  <a:srgbClr val="E98F00"/>
                </a:solidFill>
                <a:latin typeface="Arial"/>
                <a:ea typeface="MS PGothic"/>
              </a:rPr>
              <a:t>BUSINESS IMPACT</a:t>
            </a:r>
          </a:p>
        </p:txBody>
      </p:sp>
      <p:sp>
        <p:nvSpPr>
          <p:cNvPr id="47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11</a:t>
            </a:fld>
            <a:endParaRPr lang="fr-FR" sz="1000" b="0" strike="noStrike" spc="-1" dirty="0">
              <a:latin typeface="Times New Roman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4936" y="500048"/>
            <a:ext cx="5036658" cy="4214842"/>
            <a:chOff x="14936" y="500048"/>
            <a:chExt cx="5036658" cy="4214842"/>
          </a:xfrm>
        </p:grpSpPr>
        <p:pic>
          <p:nvPicPr>
            <p:cNvPr id="48" name="Picture 9"/>
            <p:cNvPicPr/>
            <p:nvPr/>
          </p:nvPicPr>
          <p:blipFill>
            <a:blip r:embed="rId2"/>
            <a:srcRect r="567"/>
            <a:stretch/>
          </p:blipFill>
          <p:spPr>
            <a:xfrm>
              <a:off x="14936" y="500048"/>
              <a:ext cx="5036658" cy="42148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Picture 11"/>
            <p:cNvPicPr/>
            <p:nvPr/>
          </p:nvPicPr>
          <p:blipFill>
            <a:blip r:embed="rId3"/>
            <a:stretch/>
          </p:blipFill>
          <p:spPr>
            <a:xfrm>
              <a:off x="3513524" y="1798392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0" name="CustomShape 3"/>
            <p:cNvSpPr/>
            <p:nvPr/>
          </p:nvSpPr>
          <p:spPr>
            <a:xfrm>
              <a:off x="1001003" y="2239493"/>
              <a:ext cx="3534919" cy="32626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  <a:alpha val="38000"/>
              </a:schemeClr>
            </a:solidFill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51" name="CustomShape 4"/>
            <p:cNvSpPr/>
            <p:nvPr/>
          </p:nvSpPr>
          <p:spPr>
            <a:xfrm>
              <a:off x="2857488" y="2320183"/>
              <a:ext cx="645702" cy="1801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DejaVu Sans"/>
                  <a:cs typeface="Ani" pitchFamily="2" charset="0"/>
                </a:rPr>
                <a:t>Platform</a:t>
              </a:r>
              <a:endParaRPr lang="fr-FR" sz="7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cs typeface="Ani" pitchFamily="2" charset="0"/>
              </a:endParaRPr>
            </a:p>
          </p:txBody>
        </p:sp>
        <p:pic>
          <p:nvPicPr>
            <p:cNvPr id="52" name="Picture 11"/>
            <p:cNvPicPr/>
            <p:nvPr/>
          </p:nvPicPr>
          <p:blipFill>
            <a:blip r:embed="rId3"/>
            <a:stretch/>
          </p:blipFill>
          <p:spPr>
            <a:xfrm>
              <a:off x="2672436" y="2650544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3" name="Picture 14"/>
            <p:cNvPicPr/>
            <p:nvPr/>
          </p:nvPicPr>
          <p:blipFill>
            <a:blip r:embed="rId4"/>
            <a:stretch/>
          </p:blipFill>
          <p:spPr>
            <a:xfrm>
              <a:off x="3291843" y="2654293"/>
              <a:ext cx="273832" cy="24222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4" name="Image 17"/>
            <p:cNvPicPr/>
            <p:nvPr/>
          </p:nvPicPr>
          <p:blipFill>
            <a:blip r:embed="rId5"/>
            <a:stretch/>
          </p:blipFill>
          <p:spPr>
            <a:xfrm>
              <a:off x="3458781" y="2929157"/>
              <a:ext cx="491422" cy="1571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"/>
            <p:cNvPicPr/>
            <p:nvPr/>
          </p:nvPicPr>
          <p:blipFill>
            <a:blip r:embed="rId6"/>
            <a:stretch/>
          </p:blipFill>
          <p:spPr>
            <a:xfrm>
              <a:off x="3116414" y="1794542"/>
              <a:ext cx="260309" cy="229912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6" name="Picture 2"/>
            <p:cNvPicPr/>
            <p:nvPr/>
          </p:nvPicPr>
          <p:blipFill>
            <a:blip r:embed="rId7"/>
            <a:stretch/>
          </p:blipFill>
          <p:spPr>
            <a:xfrm>
              <a:off x="428597" y="1816195"/>
              <a:ext cx="730526" cy="18119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7" name="Picture 3"/>
            <p:cNvPicPr/>
            <p:nvPr/>
          </p:nvPicPr>
          <p:blipFill>
            <a:blip r:embed="rId8" cstate="print"/>
            <a:stretch/>
          </p:blipFill>
          <p:spPr>
            <a:xfrm>
              <a:off x="1216310" y="1977040"/>
              <a:ext cx="610974" cy="10384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" name="Picture 5"/>
            <p:cNvPicPr/>
            <p:nvPr/>
          </p:nvPicPr>
          <p:blipFill>
            <a:blip r:embed="rId9"/>
            <a:stretch/>
          </p:blipFill>
          <p:spPr>
            <a:xfrm>
              <a:off x="1874404" y="1734762"/>
              <a:ext cx="512320" cy="19404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" name="Picture 2"/>
            <p:cNvPicPr/>
            <p:nvPr/>
          </p:nvPicPr>
          <p:blipFill>
            <a:blip r:embed="rId10"/>
            <a:stretch/>
          </p:blipFill>
          <p:spPr>
            <a:xfrm>
              <a:off x="4103935" y="1765330"/>
              <a:ext cx="308867" cy="15630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0" name="CustomShape 5"/>
            <p:cNvSpPr/>
            <p:nvPr/>
          </p:nvSpPr>
          <p:spPr>
            <a:xfrm>
              <a:off x="4082412" y="1946962"/>
              <a:ext cx="489588" cy="196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CDMI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sp>
          <p:nvSpPr>
            <p:cNvPr id="61" name="CustomShape 6"/>
            <p:cNvSpPr/>
            <p:nvPr/>
          </p:nvSpPr>
          <p:spPr>
            <a:xfrm>
              <a:off x="2002836" y="1925002"/>
              <a:ext cx="568900" cy="1466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LWM2M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62" name="Picture 2"/>
            <p:cNvPicPr/>
            <p:nvPr/>
          </p:nvPicPr>
          <p:blipFill>
            <a:blip r:embed="rId11"/>
            <a:stretch/>
          </p:blipFill>
          <p:spPr>
            <a:xfrm>
              <a:off x="255169" y="2661752"/>
              <a:ext cx="168417" cy="17611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3" name="Picture 8"/>
            <p:cNvPicPr/>
            <p:nvPr/>
          </p:nvPicPr>
          <p:blipFill>
            <a:blip r:embed="rId12"/>
            <a:stretch/>
          </p:blipFill>
          <p:spPr>
            <a:xfrm>
              <a:off x="1377407" y="2664939"/>
              <a:ext cx="367568" cy="21679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4" name="Picture 2"/>
            <p:cNvPicPr/>
            <p:nvPr/>
          </p:nvPicPr>
          <p:blipFill>
            <a:blip r:embed="rId13"/>
            <a:stretch/>
          </p:blipFill>
          <p:spPr>
            <a:xfrm>
              <a:off x="1773649" y="2682291"/>
              <a:ext cx="422273" cy="2200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2"/>
            <p:cNvPicPr/>
            <p:nvPr/>
          </p:nvPicPr>
          <p:blipFill>
            <a:blip r:embed="rId14"/>
            <a:stretch/>
          </p:blipFill>
          <p:spPr>
            <a:xfrm>
              <a:off x="636474" y="3004602"/>
              <a:ext cx="170569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6" name="Picture 4"/>
            <p:cNvPicPr/>
            <p:nvPr/>
          </p:nvPicPr>
          <p:blipFill>
            <a:blip r:embed="rId15"/>
            <a:stretch/>
          </p:blipFill>
          <p:spPr>
            <a:xfrm>
              <a:off x="868060" y="296088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7" name="Picture 6"/>
            <p:cNvPicPr/>
            <p:nvPr/>
          </p:nvPicPr>
          <p:blipFill>
            <a:blip r:embed="rId16"/>
            <a:stretch/>
          </p:blipFill>
          <p:spPr>
            <a:xfrm>
              <a:off x="1144127" y="298516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8" name="Picture 7"/>
            <p:cNvPicPr/>
            <p:nvPr/>
          </p:nvPicPr>
          <p:blipFill>
            <a:blip r:embed="rId17"/>
            <a:stretch/>
          </p:blipFill>
          <p:spPr>
            <a:xfrm>
              <a:off x="1383940" y="2989998"/>
              <a:ext cx="171183" cy="18896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9" name="Picture 8"/>
            <p:cNvPicPr/>
            <p:nvPr/>
          </p:nvPicPr>
          <p:blipFill>
            <a:blip r:embed="rId18"/>
            <a:stretch/>
          </p:blipFill>
          <p:spPr>
            <a:xfrm>
              <a:off x="1678420" y="3002442"/>
              <a:ext cx="171183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0" name="Picture 9"/>
            <p:cNvPicPr/>
            <p:nvPr/>
          </p:nvPicPr>
          <p:blipFill>
            <a:blip r:embed="rId19"/>
            <a:stretch/>
          </p:blipFill>
          <p:spPr>
            <a:xfrm>
              <a:off x="1981180" y="299616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1" name="Picture 10"/>
            <p:cNvPicPr/>
            <p:nvPr/>
          </p:nvPicPr>
          <p:blipFill>
            <a:blip r:embed="rId20"/>
            <a:stretch/>
          </p:blipFill>
          <p:spPr>
            <a:xfrm>
              <a:off x="2264807" y="29808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2" name="Picture 16"/>
            <p:cNvPicPr/>
            <p:nvPr/>
          </p:nvPicPr>
          <p:blipFill>
            <a:blip r:embed="rId21"/>
            <a:stretch/>
          </p:blipFill>
          <p:spPr>
            <a:xfrm>
              <a:off x="415127" y="29772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3" name="Picture 11"/>
            <p:cNvPicPr/>
            <p:nvPr/>
          </p:nvPicPr>
          <p:blipFill>
            <a:blip r:embed="rId22"/>
            <a:stretch/>
          </p:blipFill>
          <p:spPr>
            <a:xfrm>
              <a:off x="1368719" y="3237522"/>
              <a:ext cx="26092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4" name="Picture 14"/>
            <p:cNvPicPr/>
            <p:nvPr/>
          </p:nvPicPr>
          <p:blipFill>
            <a:blip r:embed="rId23"/>
            <a:stretch/>
          </p:blipFill>
          <p:spPr>
            <a:xfrm>
              <a:off x="485122" y="3244206"/>
              <a:ext cx="285202" cy="18842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5" name="Picture 5"/>
            <p:cNvPicPr/>
            <p:nvPr/>
          </p:nvPicPr>
          <p:blipFill>
            <a:blip r:embed="rId24"/>
            <a:stretch/>
          </p:blipFill>
          <p:spPr>
            <a:xfrm>
              <a:off x="920667" y="3250122"/>
              <a:ext cx="297496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6" name="Picture 44"/>
            <p:cNvPicPr/>
            <p:nvPr/>
          </p:nvPicPr>
          <p:blipFill>
            <a:blip r:embed="rId25"/>
            <a:stretch/>
          </p:blipFill>
          <p:spPr>
            <a:xfrm>
              <a:off x="1800228" y="3233922"/>
              <a:ext cx="241255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7" name="Picture 2"/>
            <p:cNvPicPr/>
            <p:nvPr/>
          </p:nvPicPr>
          <p:blipFill>
            <a:blip r:embed="rId26"/>
            <a:stretch/>
          </p:blipFill>
          <p:spPr>
            <a:xfrm>
              <a:off x="2169419" y="3260562"/>
              <a:ext cx="27598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8" name="CustomShape 7"/>
            <p:cNvSpPr/>
            <p:nvPr/>
          </p:nvSpPr>
          <p:spPr>
            <a:xfrm>
              <a:off x="2796068" y="3159350"/>
              <a:ext cx="1432776" cy="365342"/>
            </a:xfrm>
            <a:prstGeom prst="cloudCallout">
              <a:avLst>
                <a:gd name="adj1" fmla="val -14583"/>
                <a:gd name="adj2" fmla="val 41587"/>
              </a:avLst>
            </a:prstGeom>
            <a:noFill/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IoT</a:t>
              </a: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 </a:t>
              </a: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platforms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79" name="Image 49"/>
            <p:cNvPicPr/>
            <p:nvPr/>
          </p:nvPicPr>
          <p:blipFill>
            <a:blip r:embed="rId27"/>
            <a:stretch/>
          </p:blipFill>
          <p:spPr>
            <a:xfrm>
              <a:off x="3706963" y="2601027"/>
              <a:ext cx="472367" cy="1359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Image 50"/>
            <p:cNvPicPr/>
            <p:nvPr/>
          </p:nvPicPr>
          <p:blipFill>
            <a:blip r:embed="rId28"/>
            <a:stretch/>
          </p:blipFill>
          <p:spPr>
            <a:xfrm>
              <a:off x="573973" y="2656754"/>
              <a:ext cx="304565" cy="2317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5"/>
            <p:cNvPicPr/>
            <p:nvPr/>
          </p:nvPicPr>
          <p:blipFill>
            <a:blip r:embed="rId29"/>
            <a:stretch/>
          </p:blipFill>
          <p:spPr>
            <a:xfrm>
              <a:off x="2563631" y="1796028"/>
              <a:ext cx="431492" cy="2614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2"/>
            <p:cNvPicPr/>
            <p:nvPr/>
          </p:nvPicPr>
          <p:blipFill>
            <a:blip r:embed="rId30"/>
            <a:stretch/>
          </p:blipFill>
          <p:spPr>
            <a:xfrm>
              <a:off x="938549" y="2637468"/>
              <a:ext cx="334991" cy="1418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Image 53"/>
            <p:cNvPicPr/>
            <p:nvPr/>
          </p:nvPicPr>
          <p:blipFill>
            <a:blip r:embed="rId31" cstate="print"/>
            <a:stretch/>
          </p:blipFill>
          <p:spPr>
            <a:xfrm>
              <a:off x="2635197" y="2917870"/>
              <a:ext cx="298726" cy="274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320"/>
            <p:cNvPicPr/>
            <p:nvPr/>
          </p:nvPicPr>
          <p:blipFill>
            <a:blip r:embed="rId32" cstate="print"/>
            <a:stretch/>
          </p:blipFill>
          <p:spPr>
            <a:xfrm>
              <a:off x="4129444" y="2973418"/>
              <a:ext cx="283359" cy="2457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322"/>
            <p:cNvPicPr/>
            <p:nvPr/>
          </p:nvPicPr>
          <p:blipFill>
            <a:blip r:embed="rId33" cstate="print"/>
            <a:stretch/>
          </p:blipFill>
          <p:spPr>
            <a:xfrm>
              <a:off x="4282921" y="2682526"/>
              <a:ext cx="574831" cy="2735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332"/>
            <p:cNvPicPr/>
            <p:nvPr/>
          </p:nvPicPr>
          <p:blipFill>
            <a:blip r:embed="rId34" cstate="print"/>
            <a:stretch/>
          </p:blipFill>
          <p:spPr>
            <a:xfrm>
              <a:off x="2201307" y="2626890"/>
              <a:ext cx="376480" cy="1935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Image 86"/>
            <p:cNvPicPr/>
            <p:nvPr/>
          </p:nvPicPr>
          <p:blipFill>
            <a:blip r:embed="rId35"/>
            <a:stretch/>
          </p:blipFill>
          <p:spPr>
            <a:xfrm>
              <a:off x="1315018" y="1714494"/>
              <a:ext cx="271065" cy="1932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2"/>
            <p:cNvPicPr/>
            <p:nvPr/>
          </p:nvPicPr>
          <p:blipFill>
            <a:blip r:embed="rId36"/>
            <a:stretch/>
          </p:blipFill>
          <p:spPr>
            <a:xfrm>
              <a:off x="1918713" y="2285998"/>
              <a:ext cx="775089" cy="145601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2"/>
          <p:cNvSpPr/>
          <p:nvPr/>
        </p:nvSpPr>
        <p:spPr>
          <a:xfrm>
            <a:off x="500034" y="1214428"/>
            <a:ext cx="6000792" cy="3786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b="1" strike="noStrike" spc="-1" dirty="0" err="1"/>
              <a:t>Why</a:t>
            </a:r>
            <a:r>
              <a:rPr lang="fr-FR" sz="2000" b="1" strike="noStrike" spc="-1" dirty="0"/>
              <a:t> FED4FIRE+?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b="0" strike="noStrike" spc="-1" dirty="0"/>
              <a:t>Smart city solutions </a:t>
            </a:r>
            <a:r>
              <a:rPr lang="fr-FR" sz="2000" b="0" strike="noStrike" spc="-1" dirty="0" err="1"/>
              <a:t>should</a:t>
            </a:r>
            <a:r>
              <a:rPr lang="fr-FR" sz="2000" b="0" strike="noStrike" spc="-1" dirty="0"/>
              <a:t> </a:t>
            </a:r>
            <a:r>
              <a:rPr lang="fr-FR" sz="2000" b="0" strike="noStrike" spc="-1" dirty="0" err="1"/>
              <a:t>be</a:t>
            </a:r>
            <a:r>
              <a:rPr lang="fr-FR" sz="2000" b="0" strike="noStrike" spc="-1" dirty="0"/>
              <a:t> </a:t>
            </a:r>
            <a:r>
              <a:rPr lang="fr-FR" sz="2000" b="0" strike="noStrike" spc="-1" dirty="0" err="1"/>
              <a:t>validate</a:t>
            </a:r>
            <a:r>
              <a:rPr lang="fr-FR" sz="2000" spc="-1" dirty="0" err="1"/>
              <a:t>d</a:t>
            </a:r>
            <a:r>
              <a:rPr lang="fr-FR" sz="2000" spc="-1" dirty="0"/>
              <a:t> in real life </a:t>
            </a:r>
            <a:r>
              <a:rPr lang="fr-FR" sz="2000" spc="-1" dirty="0" err="1"/>
              <a:t>environments</a:t>
            </a:r>
            <a:endParaRPr lang="fr-FR" sz="2000" spc="-1" dirty="0"/>
          </a:p>
          <a:p>
            <a:pPr marL="342900" indent="-3429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2000" spc="-1" dirty="0"/>
              <a:t>Smart Santander </a:t>
            </a:r>
            <a:r>
              <a:rPr lang="fr-FR" sz="2000" spc="-1" dirty="0" err="1"/>
              <a:t>provides</a:t>
            </a:r>
            <a:r>
              <a:rPr lang="fr-FR" sz="2000" spc="-1" dirty="0"/>
              <a:t> the unique </a:t>
            </a:r>
            <a:r>
              <a:rPr lang="fr-FR" sz="2000" spc="-1" dirty="0" err="1"/>
              <a:t>possibility</a:t>
            </a:r>
            <a:r>
              <a:rPr lang="fr-FR" sz="2000" spc="-1" dirty="0"/>
              <a:t> of </a:t>
            </a:r>
            <a:r>
              <a:rPr lang="fr-FR" sz="2000" spc="-1" dirty="0" err="1"/>
              <a:t>working</a:t>
            </a:r>
            <a:r>
              <a:rPr lang="fr-FR" sz="2000" spc="-1" dirty="0"/>
              <a:t> </a:t>
            </a:r>
            <a:r>
              <a:rPr lang="fr-FR" sz="2000" spc="-1" dirty="0" err="1"/>
              <a:t>with</a:t>
            </a:r>
            <a:r>
              <a:rPr lang="fr-FR" sz="2000" spc="-1" dirty="0"/>
              <a:t> real </a:t>
            </a:r>
            <a:r>
              <a:rPr lang="fr-FR" sz="2000" spc="-1" dirty="0" err="1"/>
              <a:t>devices</a:t>
            </a:r>
            <a:r>
              <a:rPr lang="fr-FR" sz="2000" spc="-1" dirty="0"/>
              <a:t> and close to </a:t>
            </a:r>
            <a:r>
              <a:rPr lang="fr-FR" sz="2000" spc="-1" dirty="0" err="1"/>
              <a:t>operational</a:t>
            </a:r>
            <a:r>
              <a:rPr lang="fr-FR" sz="2000" spc="-1" dirty="0"/>
              <a:t> </a:t>
            </a:r>
            <a:r>
              <a:rPr lang="fr-FR" sz="2000" spc="-1" dirty="0" err="1"/>
              <a:t>environment</a:t>
            </a:r>
            <a:endParaRPr lang="fr-FR" sz="2000" spc="-1" dirty="0"/>
          </a:p>
          <a:p>
            <a:pPr marL="342900" indent="-3429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2000" spc="-1" dirty="0"/>
              <a:t>Startups and </a:t>
            </a:r>
            <a:r>
              <a:rPr lang="fr-FR" sz="2000" spc="-1" dirty="0" err="1"/>
              <a:t>SMEs</a:t>
            </a:r>
            <a:r>
              <a:rPr lang="fr-FR" sz="2000" spc="-1" dirty="0"/>
              <a:t> </a:t>
            </a:r>
            <a:r>
              <a:rPr lang="fr-FR" sz="2000" spc="-1" dirty="0" err="1"/>
              <a:t>can</a:t>
            </a:r>
            <a:r>
              <a:rPr lang="fr-FR" sz="2000" spc="-1" dirty="0"/>
              <a:t> not setup </a:t>
            </a:r>
            <a:r>
              <a:rPr lang="fr-FR" sz="2000" spc="-1" dirty="0" err="1"/>
              <a:t>such</a:t>
            </a:r>
            <a:r>
              <a:rPr lang="fr-FR" sz="2000" spc="-1" dirty="0"/>
              <a:t> large </a:t>
            </a:r>
            <a:r>
              <a:rPr lang="fr-FR" sz="2000" spc="-1" dirty="0" err="1"/>
              <a:t>scale</a:t>
            </a:r>
            <a:r>
              <a:rPr lang="fr-FR" sz="2000" spc="-1" dirty="0"/>
              <a:t> infrastructures</a:t>
            </a:r>
          </a:p>
          <a:p>
            <a:pPr marL="342900" indent="-3429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2000" spc="-1" dirty="0"/>
              <a:t>Unique </a:t>
            </a:r>
            <a:r>
              <a:rPr lang="fr-FR" sz="2000" spc="-1" dirty="0" err="1"/>
              <a:t>opportunity</a:t>
            </a:r>
            <a:r>
              <a:rPr lang="fr-FR" sz="2000" spc="-1" dirty="0"/>
              <a:t> for </a:t>
            </a:r>
            <a:r>
              <a:rPr lang="fr-FR" sz="2000" spc="-1" dirty="0" err="1"/>
              <a:t>small</a:t>
            </a:r>
            <a:r>
              <a:rPr lang="fr-FR" sz="2000" spc="-1" dirty="0"/>
              <a:t> </a:t>
            </a:r>
            <a:r>
              <a:rPr lang="fr-FR" sz="2000" spc="-1" dirty="0" err="1"/>
              <a:t>companies</a:t>
            </a:r>
            <a:endParaRPr lang="fr-FR" sz="2000" spc="-1" dirty="0"/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Business Impact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226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2"/>
          <p:cNvSpPr/>
          <p:nvPr/>
        </p:nvSpPr>
        <p:spPr>
          <a:xfrm>
            <a:off x="500034" y="1214428"/>
            <a:ext cx="6000792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spc="-1" dirty="0" err="1"/>
              <a:t>Opportunity</a:t>
            </a:r>
            <a:r>
              <a:rPr lang="fr-FR" sz="2000" spc="-1" dirty="0"/>
              <a:t> to </a:t>
            </a:r>
            <a:r>
              <a:rPr lang="fr-FR" sz="2000" spc="-1" dirty="0" err="1"/>
              <a:t>demonstrate</a:t>
            </a:r>
            <a:r>
              <a:rPr lang="fr-FR" sz="2000" spc="-1" dirty="0"/>
              <a:t> </a:t>
            </a:r>
            <a:r>
              <a:rPr lang="fr-FR" sz="2000" spc="-1" dirty="0" err="1"/>
              <a:t>our</a:t>
            </a:r>
            <a:r>
              <a:rPr lang="fr-FR" sz="2000" spc="-1" dirty="0"/>
              <a:t> </a:t>
            </a:r>
            <a:r>
              <a:rPr lang="fr-FR" sz="2000" spc="-1" dirty="0" err="1"/>
              <a:t>added</a:t>
            </a:r>
            <a:r>
              <a:rPr lang="fr-FR" sz="2000" spc="-1" dirty="0"/>
              <a:t> value: </a:t>
            </a:r>
            <a:r>
              <a:rPr lang="fr-FR" sz="2000" spc="-1" dirty="0" err="1"/>
              <a:t>breaking</a:t>
            </a:r>
            <a:r>
              <a:rPr lang="fr-FR" sz="2000" spc="-1" dirty="0"/>
              <a:t> silos, building </a:t>
            </a:r>
            <a:r>
              <a:rPr lang="fr-FR" sz="2000" spc="-1" dirty="0" err="1"/>
              <a:t>easily</a:t>
            </a:r>
            <a:r>
              <a:rPr lang="fr-FR" sz="2000" spc="-1" dirty="0"/>
              <a:t> cross-</a:t>
            </a:r>
            <a:r>
              <a:rPr lang="fr-FR" sz="2000" spc="-1" dirty="0" err="1"/>
              <a:t>domain</a:t>
            </a:r>
            <a:r>
              <a:rPr lang="fr-FR" sz="2000" spc="-1" dirty="0"/>
              <a:t> applications</a:t>
            </a:r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Business Impact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716FD8-E2FA-C24B-8447-5A00FCC289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993" y="1995686"/>
            <a:ext cx="5652120" cy="295765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345DE96-A392-9D4B-B34D-642EC6242F46}"/>
              </a:ext>
            </a:extLst>
          </p:cNvPr>
          <p:cNvSpPr/>
          <p:nvPr/>
        </p:nvSpPr>
        <p:spPr>
          <a:xfrm>
            <a:off x="5724128" y="2517950"/>
            <a:ext cx="936104" cy="248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1A6AE82-97B3-5347-A3E0-9D637AD452D3}"/>
              </a:ext>
            </a:extLst>
          </p:cNvPr>
          <p:cNvSpPr/>
          <p:nvPr/>
        </p:nvSpPr>
        <p:spPr>
          <a:xfrm>
            <a:off x="3056982" y="2766288"/>
            <a:ext cx="3747266" cy="925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B5D90AE-2DA6-3143-853E-2655702DCBA4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804248" y="1880706"/>
            <a:ext cx="1008112" cy="134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2EBC252-C32D-004D-80F5-2259E7450A68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6660232" y="1880707"/>
            <a:ext cx="936104" cy="76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6B08C60-D562-A540-B813-B175ADA60CB3}"/>
              </a:ext>
            </a:extLst>
          </p:cNvPr>
          <p:cNvSpPr txBox="1"/>
          <p:nvPr/>
        </p:nvSpPr>
        <p:spPr>
          <a:xfrm>
            <a:off x="6771389" y="1246209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FED4Cities 2</a:t>
            </a:r>
            <a:r>
              <a:rPr lang="fr-FR" baseline="30000" dirty="0">
                <a:solidFill>
                  <a:srgbClr val="C00000"/>
                </a:solidFill>
              </a:rPr>
              <a:t>nd</a:t>
            </a:r>
            <a:r>
              <a:rPr lang="fr-FR" dirty="0">
                <a:solidFill>
                  <a:srgbClr val="C00000"/>
                </a:solidFill>
              </a:rPr>
              <a:t> phase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9768199-FB69-FC4B-80BA-9CF091638E8B}"/>
              </a:ext>
            </a:extLst>
          </p:cNvPr>
          <p:cNvSpPr/>
          <p:nvPr/>
        </p:nvSpPr>
        <p:spPr>
          <a:xfrm>
            <a:off x="543858" y="3363837"/>
            <a:ext cx="6332398" cy="7903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2768EBF-AFFC-4641-951F-1EB026411EB8}"/>
              </a:ext>
            </a:extLst>
          </p:cNvPr>
          <p:cNvSpPr/>
          <p:nvPr/>
        </p:nvSpPr>
        <p:spPr>
          <a:xfrm>
            <a:off x="4860032" y="2478256"/>
            <a:ext cx="936104" cy="248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62DE714-A1E0-C342-9AC0-A9E94D6831F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724128" y="2642119"/>
            <a:ext cx="1872208" cy="38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27FB5A6-976C-C848-B18D-CFDDFB34EABA}"/>
              </a:ext>
            </a:extLst>
          </p:cNvPr>
          <p:cNvCxnSpPr>
            <a:cxnSpLocks/>
          </p:cNvCxnSpPr>
          <p:nvPr/>
        </p:nvCxnSpPr>
        <p:spPr>
          <a:xfrm flipV="1">
            <a:off x="6804248" y="3352547"/>
            <a:ext cx="792088" cy="329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8534E0A2-D73B-964A-81F2-C50F54CC072A}"/>
              </a:ext>
            </a:extLst>
          </p:cNvPr>
          <p:cNvSpPr txBox="1"/>
          <p:nvPr/>
        </p:nvSpPr>
        <p:spPr>
          <a:xfrm>
            <a:off x="6804248" y="304244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FED4Cities 1st phase</a:t>
            </a:r>
          </a:p>
        </p:txBody>
      </p:sp>
    </p:spTree>
    <p:extLst>
      <p:ext uri="{BB962C8B-B14F-4D97-AF65-F5344CB8AC3E}">
        <p14:creationId xmlns:p14="http://schemas.microsoft.com/office/powerpoint/2010/main" val="15111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/>
      <p:bldP spid="17" grpId="0" animBg="1"/>
      <p:bldP spid="18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2"/>
          <p:cNvSpPr/>
          <p:nvPr/>
        </p:nvSpPr>
        <p:spPr>
          <a:xfrm>
            <a:off x="500034" y="1214428"/>
            <a:ext cx="6000792" cy="3786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1600" spc="-1" dirty="0" err="1"/>
              <a:t>Allowed</a:t>
            </a:r>
            <a:r>
              <a:rPr lang="fr-FR" sz="1600" spc="-1" dirty="0"/>
              <a:t> </a:t>
            </a:r>
            <a:r>
              <a:rPr lang="fr-FR" sz="1600" spc="-1" dirty="0" err="1"/>
              <a:t>technical</a:t>
            </a:r>
            <a:r>
              <a:rPr lang="fr-FR" sz="1600" spc="-1" dirty="0"/>
              <a:t> </a:t>
            </a:r>
            <a:r>
              <a:rPr lang="fr-FR" sz="1600" spc="-1" dirty="0" err="1"/>
              <a:t>improvements</a:t>
            </a:r>
            <a:r>
              <a:rPr lang="fr-FR" sz="1600" spc="-1" dirty="0"/>
              <a:t> </a:t>
            </a:r>
            <a:r>
              <a:rPr lang="fr-FR" sz="1600" spc="-1" dirty="0" err="1"/>
              <a:t>towards</a:t>
            </a:r>
            <a:r>
              <a:rPr lang="fr-FR" sz="1600" spc="-1" dirty="0"/>
              <a:t> </a:t>
            </a:r>
            <a:r>
              <a:rPr lang="fr-FR" sz="1600" spc="-1" dirty="0" err="1"/>
              <a:t>our</a:t>
            </a:r>
            <a:r>
              <a:rPr lang="fr-FR" sz="1600" spc="-1" dirty="0"/>
              <a:t> MVP prototype:</a:t>
            </a:r>
          </a:p>
          <a:p>
            <a:pPr marL="361950" indent="-227013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spc="-1" dirty="0" err="1"/>
              <a:t>Definition</a:t>
            </a:r>
            <a:r>
              <a:rPr lang="fr-FR" sz="1400" spc="-1" dirty="0"/>
              <a:t> of a set of </a:t>
            </a:r>
            <a:r>
              <a:rPr lang="fr-FR" sz="1400" spc="-1" dirty="0" err="1"/>
              <a:t>maven</a:t>
            </a:r>
            <a:r>
              <a:rPr lang="fr-FR" sz="1400" spc="-1" dirty="0"/>
              <a:t> </a:t>
            </a:r>
            <a:r>
              <a:rPr lang="fr-FR" sz="1400" spc="-1" dirty="0" err="1"/>
              <a:t>archetypes</a:t>
            </a:r>
            <a:r>
              <a:rPr lang="fr-FR" sz="1400" spc="-1" dirty="0"/>
              <a:t> </a:t>
            </a:r>
            <a:r>
              <a:rPr lang="fr-FR" sz="1400" spc="-1" dirty="0" err="1"/>
              <a:t>allowing</a:t>
            </a:r>
            <a:r>
              <a:rPr lang="fr-FR" sz="1400" spc="-1" dirty="0"/>
              <a:t> to </a:t>
            </a:r>
            <a:r>
              <a:rPr lang="fr-FR" sz="1400" spc="-1" dirty="0" err="1"/>
              <a:t>generate</a:t>
            </a:r>
            <a:r>
              <a:rPr lang="fr-FR" sz="1400" spc="-1" dirty="0"/>
              <a:t> a </a:t>
            </a:r>
            <a:r>
              <a:rPr lang="fr-FR" sz="1400" spc="-1" dirty="0" err="1"/>
              <a:t>wide</a:t>
            </a:r>
            <a:r>
              <a:rPr lang="fr-FR" sz="1400" spc="-1" dirty="0"/>
              <a:t> range of </a:t>
            </a:r>
            <a:r>
              <a:rPr lang="fr-FR" sz="1400" spc="-1" dirty="0" err="1"/>
              <a:t>applicationsplications</a:t>
            </a:r>
            <a:r>
              <a:rPr lang="fr-FR" sz="1400" spc="-1" dirty="0"/>
              <a:t> </a:t>
            </a:r>
            <a:r>
              <a:rPr lang="fr-FR" sz="1400" spc="-1" dirty="0" err="1"/>
              <a:t>easier</a:t>
            </a:r>
            <a:r>
              <a:rPr lang="fr-FR" sz="1400" spc="-1" dirty="0"/>
              <a:t> </a:t>
            </a:r>
            <a:endParaRPr lang="fr-FR" sz="500" spc="-1" dirty="0"/>
          </a:p>
          <a:p>
            <a:pPr marL="360363" indent="-179388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spc="-1" dirty="0" err="1"/>
              <a:t>Implementation</a:t>
            </a:r>
            <a:r>
              <a:rPr lang="fr-FR" sz="1400" spc="-1" dirty="0"/>
              <a:t> of a configurable business concepts layer (</a:t>
            </a:r>
            <a:r>
              <a:rPr lang="fr-FR" sz="1400" spc="-1" dirty="0" err="1"/>
              <a:t>targeting</a:t>
            </a:r>
            <a:r>
              <a:rPr lang="fr-FR" sz="1400" spc="-1" dirty="0"/>
              <a:t> possible Domain </a:t>
            </a:r>
            <a:r>
              <a:rPr lang="fr-FR" sz="1400" spc="-1" dirty="0" err="1"/>
              <a:t>Driven</a:t>
            </a:r>
            <a:r>
              <a:rPr lang="fr-FR" sz="1400" spc="-1" dirty="0"/>
              <a:t> Design layer)</a:t>
            </a:r>
          </a:p>
          <a:p>
            <a:pPr marL="360363" indent="-179388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spc="-1" dirty="0" err="1"/>
              <a:t>Allowing</a:t>
            </a:r>
            <a:r>
              <a:rPr lang="fr-FR" sz="1400" spc="-1" dirty="0"/>
              <a:t> of multiple </a:t>
            </a:r>
            <a:r>
              <a:rPr lang="fr-FR" sz="1400" spc="-1" dirty="0" err="1"/>
              <a:t>GeoJSON</a:t>
            </a:r>
            <a:r>
              <a:rPr lang="fr-FR" sz="1400" spc="-1" dirty="0"/>
              <a:t> </a:t>
            </a:r>
            <a:r>
              <a:rPr lang="fr-FR" sz="1400" spc="-1" dirty="0" err="1"/>
              <a:t>layers</a:t>
            </a:r>
            <a:r>
              <a:rPr lang="fr-FR" sz="1400" spc="-1" dirty="0"/>
              <a:t> in </a:t>
            </a:r>
            <a:r>
              <a:rPr lang="fr-FR" sz="1400" spc="-1" dirty="0" err="1"/>
              <a:t>sensiNact</a:t>
            </a:r>
            <a:r>
              <a:rPr lang="fr-FR" sz="1400" spc="-1" dirty="0"/>
              <a:t> Studio</a:t>
            </a:r>
            <a:endParaRPr lang="fr-FR" sz="100" spc="-1" dirty="0"/>
          </a:p>
          <a:p>
            <a:pPr marL="361950" indent="-227013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spc="-1" dirty="0" err="1"/>
              <a:t>Allowing</a:t>
            </a:r>
            <a:r>
              <a:rPr lang="fr-FR" sz="1400" spc="-1" dirty="0"/>
              <a:t> of </a:t>
            </a:r>
            <a:r>
              <a:rPr lang="fr-FR" sz="1400" spc="-1" dirty="0" err="1"/>
              <a:t>parameterization</a:t>
            </a:r>
            <a:r>
              <a:rPr lang="fr-FR" sz="1400" spc="-1" dirty="0"/>
              <a:t> of TLS </a:t>
            </a:r>
            <a:r>
              <a:rPr lang="fr-FR" sz="1400" spc="-1" dirty="0" err="1"/>
              <a:t>connection</a:t>
            </a:r>
            <a:r>
              <a:rPr lang="fr-FR" sz="1400" spc="-1" dirty="0"/>
              <a:t> </a:t>
            </a:r>
            <a:r>
              <a:rPr lang="fr-FR" sz="1400" spc="-1" dirty="0" err="1"/>
              <a:t>with</a:t>
            </a:r>
            <a:r>
              <a:rPr lang="fr-FR" sz="1400" spc="-1" dirty="0"/>
              <a:t> client </a:t>
            </a:r>
            <a:r>
              <a:rPr lang="fr-FR" sz="1400" spc="-1" dirty="0" err="1"/>
              <a:t>certificate</a:t>
            </a:r>
            <a:endParaRPr lang="fr-FR" sz="1400" spc="-1" dirty="0"/>
          </a:p>
          <a:p>
            <a:pPr marL="361950" lvl="1" indent="-227013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spc="-1" dirty="0"/>
              <a:t>Building of  </a:t>
            </a:r>
            <a:r>
              <a:rPr lang="fr-FR" sz="1400" spc="-1" dirty="0" err="1"/>
              <a:t>automatic</a:t>
            </a:r>
            <a:r>
              <a:rPr lang="fr-FR" sz="1400" spc="-1" dirty="0"/>
              <a:t> and configurable (</a:t>
            </a:r>
            <a:r>
              <a:rPr lang="fr-FR" sz="1400" spc="-1" dirty="0" err="1"/>
              <a:t>remote</a:t>
            </a:r>
            <a:r>
              <a:rPr lang="fr-FR" sz="1400" spc="-1" dirty="0"/>
              <a:t>) </a:t>
            </a:r>
            <a:r>
              <a:rPr lang="fr-FR" sz="1400" spc="-1" dirty="0" err="1"/>
              <a:t>subscription</a:t>
            </a:r>
            <a:r>
              <a:rPr lang="fr-FR" sz="1400" spc="-1" dirty="0"/>
              <a:t> / </a:t>
            </a:r>
            <a:r>
              <a:rPr lang="fr-FR" sz="1400" spc="-1" dirty="0" err="1"/>
              <a:t>unsubscription</a:t>
            </a:r>
            <a:r>
              <a:rPr lang="fr-FR" sz="1400" spc="-1" dirty="0"/>
              <a:t> </a:t>
            </a:r>
            <a:r>
              <a:rPr lang="fr-FR" sz="1400" spc="-1" dirty="0" err="1"/>
              <a:t>mechanism</a:t>
            </a:r>
            <a:endParaRPr lang="fr-FR" sz="1400" spc="-1" dirty="0"/>
          </a:p>
          <a:p>
            <a:pPr marL="361950" lvl="1" indent="-227013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spc="-1" dirty="0" err="1"/>
              <a:t>Implementation</a:t>
            </a:r>
            <a:r>
              <a:rPr lang="fr-FR" sz="1400" spc="-1" dirty="0"/>
              <a:t> of AI Layer (</a:t>
            </a:r>
            <a:r>
              <a:rPr lang="fr-FR" sz="1400" spc="-1" dirty="0" err="1"/>
              <a:t>identifying</a:t>
            </a:r>
            <a:r>
              <a:rPr lang="fr-FR" sz="1400" spc="-1" dirty="0"/>
              <a:t> </a:t>
            </a:r>
            <a:r>
              <a:rPr lang="fr-FR" sz="1400" spc="-1" dirty="0" err="1"/>
              <a:t>statistic</a:t>
            </a:r>
            <a:r>
              <a:rPr lang="fr-FR" sz="1400" spc="-1" dirty="0"/>
              <a:t> </a:t>
            </a:r>
            <a:r>
              <a:rPr lang="fr-FR" sz="1400" spc="-1" dirty="0" err="1"/>
              <a:t>correlations</a:t>
            </a:r>
            <a:r>
              <a:rPr lang="fr-FR" sz="1400" spc="-1" dirty="0"/>
              <a:t>, </a:t>
            </a:r>
            <a:r>
              <a:rPr lang="fr-FR" sz="1400" spc="-1" dirty="0" err="1"/>
              <a:t>implementation</a:t>
            </a:r>
            <a:r>
              <a:rPr lang="fr-FR" sz="1400" spc="-1" dirty="0"/>
              <a:t> of </a:t>
            </a:r>
            <a:r>
              <a:rPr lang="fr-FR" sz="1400" spc="-1" dirty="0" err="1"/>
              <a:t>predictive</a:t>
            </a:r>
            <a:r>
              <a:rPr lang="fr-FR" sz="1400" spc="-1" dirty="0"/>
              <a:t> service, etc… ) </a:t>
            </a:r>
          </a:p>
          <a:p>
            <a:pPr marL="361950" lvl="1" indent="-227013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fr-FR" sz="1400" spc="-1" dirty="0"/>
          </a:p>
          <a:p>
            <a:pPr marL="360363" indent="-179388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itchFamily="2" charset="2"/>
              <a:buChar char="ü"/>
            </a:pPr>
            <a:endParaRPr lang="fr-FR" sz="1600" spc="-1" dirty="0"/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Business Impact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86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2"/>
          <p:cNvSpPr/>
          <p:nvPr/>
        </p:nvSpPr>
        <p:spPr>
          <a:xfrm>
            <a:off x="500034" y="1285866"/>
            <a:ext cx="6000792" cy="335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  <a:ea typeface="DejaVu Sans"/>
              </a:rPr>
              <a:t>Real life data</a:t>
            </a:r>
          </a:p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  <a:ea typeface="DejaVu Sans"/>
              </a:rPr>
              <a:t>Quick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prototyping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experimentation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setup</a:t>
            </a:r>
          </a:p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  <a:ea typeface="DejaVu Sans"/>
              </a:rPr>
              <a:t>Wide range of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sensor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devices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, data types, hardware on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which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experiment</a:t>
            </a:r>
            <a:endParaRPr lang="fr-FR" sz="2000" spc="-1" dirty="0">
              <a:solidFill>
                <a:srgbClr val="000000"/>
              </a:solidFill>
              <a:ea typeface="DejaVu Sans"/>
            </a:endParaRPr>
          </a:p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Wide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range of network topologies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possibly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defined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  </a:t>
            </a:r>
          </a:p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 err="1">
                <a:solidFill>
                  <a:srgbClr val="000000"/>
                </a:solidFill>
              </a:rPr>
              <a:t>Helpful</a:t>
            </a:r>
            <a:r>
              <a:rPr lang="fr-FR" sz="2000" spc="-1" dirty="0">
                <a:solidFill>
                  <a:srgbClr val="000000"/>
                </a:solidFill>
              </a:rPr>
              <a:t> in </a:t>
            </a:r>
            <a:r>
              <a:rPr lang="fr-FR" sz="2000" spc="-1" dirty="0" err="1">
                <a:solidFill>
                  <a:srgbClr val="000000"/>
                </a:solidFill>
              </a:rPr>
              <a:t>precising</a:t>
            </a:r>
            <a:r>
              <a:rPr lang="fr-FR" sz="2000" spc="-1" dirty="0">
                <a:solidFill>
                  <a:srgbClr val="000000"/>
                </a:solidFill>
              </a:rPr>
              <a:t> system </a:t>
            </a:r>
            <a:r>
              <a:rPr lang="fr-FR" sz="2000" spc="-1" dirty="0" err="1">
                <a:solidFill>
                  <a:srgbClr val="000000"/>
                </a:solidFill>
              </a:rPr>
              <a:t>limits</a:t>
            </a:r>
            <a:endParaRPr lang="fr-FR" sz="2000" spc="-1" dirty="0">
              <a:solidFill>
                <a:srgbClr val="000000"/>
              </a:solidFill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Other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value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perceived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5066280" y="0"/>
            <a:ext cx="4077360" cy="5143320"/>
          </a:xfrm>
          <a:prstGeom prst="rect">
            <a:avLst/>
          </a:prstGeom>
          <a:solidFill>
            <a:srgbClr val="C42502">
              <a:alpha val="80000"/>
            </a:srgbClr>
          </a:solidFill>
          <a:ln>
            <a:noFill/>
          </a:ln>
        </p:spPr>
        <p:txBody>
          <a:bodyPr rIns="468000" anchor="ctr"/>
          <a:lstStyle/>
          <a:p>
            <a:pPr algn="r">
              <a:lnSpc>
                <a:spcPts val="2801"/>
              </a:lnSpc>
            </a:pPr>
            <a:r>
              <a:rPr lang="fr-FR" sz="2400" b="1" spc="-1" dirty="0" err="1">
                <a:solidFill>
                  <a:schemeClr val="bg1"/>
                </a:solidFill>
              </a:rPr>
              <a:t>Federating</a:t>
            </a:r>
            <a:r>
              <a:rPr lang="fr-FR" sz="2400" b="1" spc="-1" dirty="0">
                <a:solidFill>
                  <a:schemeClr val="bg1"/>
                </a:solidFill>
              </a:rPr>
              <a:t> open innovation in </a:t>
            </a:r>
            <a:r>
              <a:rPr lang="fr-FR" sz="2400" b="1" spc="-1" dirty="0" err="1">
                <a:solidFill>
                  <a:schemeClr val="bg1"/>
                </a:solidFill>
              </a:rPr>
              <a:t>cities</a:t>
            </a:r>
            <a:endParaRPr lang="fr-FR" sz="24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endParaRPr lang="fr-FR" sz="24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r>
              <a:rPr lang="fr-FR" sz="2400" b="1" spc="-1" dirty="0">
                <a:solidFill>
                  <a:schemeClr val="bg1"/>
                </a:solidFill>
              </a:rPr>
              <a:t>FED4CITIES</a:t>
            </a:r>
          </a:p>
        </p:txBody>
      </p:sp>
      <p:sp>
        <p:nvSpPr>
          <p:cNvPr id="414" name="TextShape 2"/>
          <p:cNvSpPr txBox="1"/>
          <p:nvPr/>
        </p:nvSpPr>
        <p:spPr>
          <a:xfrm>
            <a:off x="0" y="4350240"/>
            <a:ext cx="9143640" cy="33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468000" anchor="ctr"/>
          <a:lstStyle/>
          <a:p>
            <a:pPr indent="-324000" algn="r">
              <a:lnSpc>
                <a:spcPct val="100000"/>
              </a:lnSpc>
              <a:spcBef>
                <a:spcPts val="561"/>
              </a:spcBef>
            </a:pPr>
            <a:r>
              <a:rPr lang="en-US" sz="2400" b="1" cap="all" spc="-1" dirty="0">
                <a:solidFill>
                  <a:srgbClr val="E98F00"/>
                </a:solidFill>
                <a:latin typeface="Arial"/>
                <a:ea typeface="MS PGothic"/>
              </a:rPr>
              <a:t>FEEDBACK</a:t>
            </a:r>
            <a:endParaRPr lang="en-US" sz="2400" b="1" strike="noStrike" cap="all" spc="-1" dirty="0">
              <a:solidFill>
                <a:srgbClr val="E98F00"/>
              </a:solidFill>
              <a:latin typeface="Arial"/>
              <a:ea typeface="MS PGothic"/>
            </a:endParaRPr>
          </a:p>
        </p:txBody>
      </p:sp>
      <p:sp>
        <p:nvSpPr>
          <p:cNvPr id="47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16</a:t>
            </a:fld>
            <a:endParaRPr lang="fr-FR" sz="1000" b="0" strike="noStrike" spc="-1" dirty="0">
              <a:latin typeface="Times New Roman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4936" y="500048"/>
            <a:ext cx="5036658" cy="4214842"/>
            <a:chOff x="14936" y="500048"/>
            <a:chExt cx="5036658" cy="4214842"/>
          </a:xfrm>
        </p:grpSpPr>
        <p:pic>
          <p:nvPicPr>
            <p:cNvPr id="48" name="Picture 9"/>
            <p:cNvPicPr/>
            <p:nvPr/>
          </p:nvPicPr>
          <p:blipFill>
            <a:blip r:embed="rId2"/>
            <a:srcRect r="567"/>
            <a:stretch/>
          </p:blipFill>
          <p:spPr>
            <a:xfrm>
              <a:off x="14936" y="500048"/>
              <a:ext cx="5036658" cy="42148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Picture 11"/>
            <p:cNvPicPr/>
            <p:nvPr/>
          </p:nvPicPr>
          <p:blipFill>
            <a:blip r:embed="rId3"/>
            <a:stretch/>
          </p:blipFill>
          <p:spPr>
            <a:xfrm>
              <a:off x="3513524" y="1798392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0" name="CustomShape 3"/>
            <p:cNvSpPr/>
            <p:nvPr/>
          </p:nvSpPr>
          <p:spPr>
            <a:xfrm>
              <a:off x="1001003" y="2239493"/>
              <a:ext cx="3534919" cy="32626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  <a:alpha val="38000"/>
              </a:schemeClr>
            </a:solidFill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51" name="CustomShape 4"/>
            <p:cNvSpPr/>
            <p:nvPr/>
          </p:nvSpPr>
          <p:spPr>
            <a:xfrm>
              <a:off x="2857488" y="2320183"/>
              <a:ext cx="645702" cy="1801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DejaVu Sans"/>
                  <a:cs typeface="Ani" pitchFamily="2" charset="0"/>
                </a:rPr>
                <a:t>Platform</a:t>
              </a:r>
              <a:endParaRPr lang="fr-FR" sz="7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cs typeface="Ani" pitchFamily="2" charset="0"/>
              </a:endParaRPr>
            </a:p>
          </p:txBody>
        </p:sp>
        <p:pic>
          <p:nvPicPr>
            <p:cNvPr id="52" name="Picture 11"/>
            <p:cNvPicPr/>
            <p:nvPr/>
          </p:nvPicPr>
          <p:blipFill>
            <a:blip r:embed="rId3"/>
            <a:stretch/>
          </p:blipFill>
          <p:spPr>
            <a:xfrm>
              <a:off x="2672436" y="2650544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3" name="Picture 14"/>
            <p:cNvPicPr/>
            <p:nvPr/>
          </p:nvPicPr>
          <p:blipFill>
            <a:blip r:embed="rId4"/>
            <a:stretch/>
          </p:blipFill>
          <p:spPr>
            <a:xfrm>
              <a:off x="3291843" y="2654293"/>
              <a:ext cx="273832" cy="24222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4" name="Image 17"/>
            <p:cNvPicPr/>
            <p:nvPr/>
          </p:nvPicPr>
          <p:blipFill>
            <a:blip r:embed="rId5"/>
            <a:stretch/>
          </p:blipFill>
          <p:spPr>
            <a:xfrm>
              <a:off x="3458781" y="2929157"/>
              <a:ext cx="491422" cy="1571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"/>
            <p:cNvPicPr/>
            <p:nvPr/>
          </p:nvPicPr>
          <p:blipFill>
            <a:blip r:embed="rId6"/>
            <a:stretch/>
          </p:blipFill>
          <p:spPr>
            <a:xfrm>
              <a:off x="3116414" y="1794542"/>
              <a:ext cx="260309" cy="229912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6" name="Picture 2"/>
            <p:cNvPicPr/>
            <p:nvPr/>
          </p:nvPicPr>
          <p:blipFill>
            <a:blip r:embed="rId7"/>
            <a:stretch/>
          </p:blipFill>
          <p:spPr>
            <a:xfrm>
              <a:off x="428597" y="1816195"/>
              <a:ext cx="730526" cy="18119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7" name="Picture 3"/>
            <p:cNvPicPr/>
            <p:nvPr/>
          </p:nvPicPr>
          <p:blipFill>
            <a:blip r:embed="rId8" cstate="print"/>
            <a:stretch/>
          </p:blipFill>
          <p:spPr>
            <a:xfrm>
              <a:off x="1216310" y="1977040"/>
              <a:ext cx="610974" cy="10384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" name="Picture 5"/>
            <p:cNvPicPr/>
            <p:nvPr/>
          </p:nvPicPr>
          <p:blipFill>
            <a:blip r:embed="rId9"/>
            <a:stretch/>
          </p:blipFill>
          <p:spPr>
            <a:xfrm>
              <a:off x="1874404" y="1734762"/>
              <a:ext cx="512320" cy="19404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" name="Picture 2"/>
            <p:cNvPicPr/>
            <p:nvPr/>
          </p:nvPicPr>
          <p:blipFill>
            <a:blip r:embed="rId10"/>
            <a:stretch/>
          </p:blipFill>
          <p:spPr>
            <a:xfrm>
              <a:off x="4103935" y="1765330"/>
              <a:ext cx="308867" cy="15630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0" name="CustomShape 5"/>
            <p:cNvSpPr/>
            <p:nvPr/>
          </p:nvSpPr>
          <p:spPr>
            <a:xfrm>
              <a:off x="4082412" y="1946962"/>
              <a:ext cx="489588" cy="196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CDMI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sp>
          <p:nvSpPr>
            <p:cNvPr id="61" name="CustomShape 6"/>
            <p:cNvSpPr/>
            <p:nvPr/>
          </p:nvSpPr>
          <p:spPr>
            <a:xfrm>
              <a:off x="2002836" y="1925002"/>
              <a:ext cx="568900" cy="1466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LWM2M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62" name="Picture 2"/>
            <p:cNvPicPr/>
            <p:nvPr/>
          </p:nvPicPr>
          <p:blipFill>
            <a:blip r:embed="rId11"/>
            <a:stretch/>
          </p:blipFill>
          <p:spPr>
            <a:xfrm>
              <a:off x="255169" y="2661752"/>
              <a:ext cx="168417" cy="17611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3" name="Picture 8"/>
            <p:cNvPicPr/>
            <p:nvPr/>
          </p:nvPicPr>
          <p:blipFill>
            <a:blip r:embed="rId12"/>
            <a:stretch/>
          </p:blipFill>
          <p:spPr>
            <a:xfrm>
              <a:off x="1377407" y="2664939"/>
              <a:ext cx="367568" cy="21679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4" name="Picture 2"/>
            <p:cNvPicPr/>
            <p:nvPr/>
          </p:nvPicPr>
          <p:blipFill>
            <a:blip r:embed="rId13"/>
            <a:stretch/>
          </p:blipFill>
          <p:spPr>
            <a:xfrm>
              <a:off x="1773649" y="2682291"/>
              <a:ext cx="422273" cy="2200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2"/>
            <p:cNvPicPr/>
            <p:nvPr/>
          </p:nvPicPr>
          <p:blipFill>
            <a:blip r:embed="rId14"/>
            <a:stretch/>
          </p:blipFill>
          <p:spPr>
            <a:xfrm>
              <a:off x="636474" y="3004602"/>
              <a:ext cx="170569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6" name="Picture 4"/>
            <p:cNvPicPr/>
            <p:nvPr/>
          </p:nvPicPr>
          <p:blipFill>
            <a:blip r:embed="rId15"/>
            <a:stretch/>
          </p:blipFill>
          <p:spPr>
            <a:xfrm>
              <a:off x="868060" y="296088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7" name="Picture 6"/>
            <p:cNvPicPr/>
            <p:nvPr/>
          </p:nvPicPr>
          <p:blipFill>
            <a:blip r:embed="rId16"/>
            <a:stretch/>
          </p:blipFill>
          <p:spPr>
            <a:xfrm>
              <a:off x="1144127" y="298516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8" name="Picture 7"/>
            <p:cNvPicPr/>
            <p:nvPr/>
          </p:nvPicPr>
          <p:blipFill>
            <a:blip r:embed="rId17"/>
            <a:stretch/>
          </p:blipFill>
          <p:spPr>
            <a:xfrm>
              <a:off x="1383940" y="2989998"/>
              <a:ext cx="171183" cy="18896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9" name="Picture 8"/>
            <p:cNvPicPr/>
            <p:nvPr/>
          </p:nvPicPr>
          <p:blipFill>
            <a:blip r:embed="rId18"/>
            <a:stretch/>
          </p:blipFill>
          <p:spPr>
            <a:xfrm>
              <a:off x="1678420" y="3002442"/>
              <a:ext cx="171183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0" name="Picture 9"/>
            <p:cNvPicPr/>
            <p:nvPr/>
          </p:nvPicPr>
          <p:blipFill>
            <a:blip r:embed="rId19"/>
            <a:stretch/>
          </p:blipFill>
          <p:spPr>
            <a:xfrm>
              <a:off x="1981180" y="299616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1" name="Picture 10"/>
            <p:cNvPicPr/>
            <p:nvPr/>
          </p:nvPicPr>
          <p:blipFill>
            <a:blip r:embed="rId20"/>
            <a:stretch/>
          </p:blipFill>
          <p:spPr>
            <a:xfrm>
              <a:off x="2264807" y="29808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2" name="Picture 16"/>
            <p:cNvPicPr/>
            <p:nvPr/>
          </p:nvPicPr>
          <p:blipFill>
            <a:blip r:embed="rId21"/>
            <a:stretch/>
          </p:blipFill>
          <p:spPr>
            <a:xfrm>
              <a:off x="415127" y="29772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3" name="Picture 11"/>
            <p:cNvPicPr/>
            <p:nvPr/>
          </p:nvPicPr>
          <p:blipFill>
            <a:blip r:embed="rId22"/>
            <a:stretch/>
          </p:blipFill>
          <p:spPr>
            <a:xfrm>
              <a:off x="1368719" y="3237522"/>
              <a:ext cx="26092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4" name="Picture 14"/>
            <p:cNvPicPr/>
            <p:nvPr/>
          </p:nvPicPr>
          <p:blipFill>
            <a:blip r:embed="rId23"/>
            <a:stretch/>
          </p:blipFill>
          <p:spPr>
            <a:xfrm>
              <a:off x="485122" y="3244206"/>
              <a:ext cx="285202" cy="18842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5" name="Picture 5"/>
            <p:cNvPicPr/>
            <p:nvPr/>
          </p:nvPicPr>
          <p:blipFill>
            <a:blip r:embed="rId24"/>
            <a:stretch/>
          </p:blipFill>
          <p:spPr>
            <a:xfrm>
              <a:off x="920667" y="3250122"/>
              <a:ext cx="297496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6" name="Picture 44"/>
            <p:cNvPicPr/>
            <p:nvPr/>
          </p:nvPicPr>
          <p:blipFill>
            <a:blip r:embed="rId25"/>
            <a:stretch/>
          </p:blipFill>
          <p:spPr>
            <a:xfrm>
              <a:off x="1800228" y="3233922"/>
              <a:ext cx="241255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7" name="Picture 2"/>
            <p:cNvPicPr/>
            <p:nvPr/>
          </p:nvPicPr>
          <p:blipFill>
            <a:blip r:embed="rId26"/>
            <a:stretch/>
          </p:blipFill>
          <p:spPr>
            <a:xfrm>
              <a:off x="2169419" y="3260562"/>
              <a:ext cx="27598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8" name="CustomShape 7"/>
            <p:cNvSpPr/>
            <p:nvPr/>
          </p:nvSpPr>
          <p:spPr>
            <a:xfrm>
              <a:off x="2796068" y="3159350"/>
              <a:ext cx="1432776" cy="365342"/>
            </a:xfrm>
            <a:prstGeom prst="cloudCallout">
              <a:avLst>
                <a:gd name="adj1" fmla="val -14583"/>
                <a:gd name="adj2" fmla="val 41587"/>
              </a:avLst>
            </a:prstGeom>
            <a:noFill/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IoT</a:t>
              </a: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 </a:t>
              </a: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platforms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79" name="Image 49"/>
            <p:cNvPicPr/>
            <p:nvPr/>
          </p:nvPicPr>
          <p:blipFill>
            <a:blip r:embed="rId27"/>
            <a:stretch/>
          </p:blipFill>
          <p:spPr>
            <a:xfrm>
              <a:off x="3706963" y="2601027"/>
              <a:ext cx="472367" cy="1359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Image 50"/>
            <p:cNvPicPr/>
            <p:nvPr/>
          </p:nvPicPr>
          <p:blipFill>
            <a:blip r:embed="rId28"/>
            <a:stretch/>
          </p:blipFill>
          <p:spPr>
            <a:xfrm>
              <a:off x="573973" y="2656754"/>
              <a:ext cx="304565" cy="2317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5"/>
            <p:cNvPicPr/>
            <p:nvPr/>
          </p:nvPicPr>
          <p:blipFill>
            <a:blip r:embed="rId29"/>
            <a:stretch/>
          </p:blipFill>
          <p:spPr>
            <a:xfrm>
              <a:off x="2563631" y="1796028"/>
              <a:ext cx="431492" cy="2614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2"/>
            <p:cNvPicPr/>
            <p:nvPr/>
          </p:nvPicPr>
          <p:blipFill>
            <a:blip r:embed="rId30"/>
            <a:stretch/>
          </p:blipFill>
          <p:spPr>
            <a:xfrm>
              <a:off x="938549" y="2637468"/>
              <a:ext cx="334991" cy="1418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Image 53"/>
            <p:cNvPicPr/>
            <p:nvPr/>
          </p:nvPicPr>
          <p:blipFill>
            <a:blip r:embed="rId31" cstate="print"/>
            <a:stretch/>
          </p:blipFill>
          <p:spPr>
            <a:xfrm>
              <a:off x="2635197" y="2917870"/>
              <a:ext cx="298726" cy="274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320"/>
            <p:cNvPicPr/>
            <p:nvPr/>
          </p:nvPicPr>
          <p:blipFill>
            <a:blip r:embed="rId32" cstate="print"/>
            <a:stretch/>
          </p:blipFill>
          <p:spPr>
            <a:xfrm>
              <a:off x="4129444" y="2973418"/>
              <a:ext cx="283359" cy="2457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322"/>
            <p:cNvPicPr/>
            <p:nvPr/>
          </p:nvPicPr>
          <p:blipFill>
            <a:blip r:embed="rId33" cstate="print"/>
            <a:stretch/>
          </p:blipFill>
          <p:spPr>
            <a:xfrm>
              <a:off x="4282921" y="2682526"/>
              <a:ext cx="574831" cy="2735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332"/>
            <p:cNvPicPr/>
            <p:nvPr/>
          </p:nvPicPr>
          <p:blipFill>
            <a:blip r:embed="rId34" cstate="print"/>
            <a:stretch/>
          </p:blipFill>
          <p:spPr>
            <a:xfrm>
              <a:off x="2201307" y="2626890"/>
              <a:ext cx="376480" cy="1935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Image 86"/>
            <p:cNvPicPr/>
            <p:nvPr/>
          </p:nvPicPr>
          <p:blipFill>
            <a:blip r:embed="rId35"/>
            <a:stretch/>
          </p:blipFill>
          <p:spPr>
            <a:xfrm>
              <a:off x="1315018" y="1714494"/>
              <a:ext cx="271065" cy="1932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2"/>
            <p:cNvPicPr/>
            <p:nvPr/>
          </p:nvPicPr>
          <p:blipFill>
            <a:blip r:embed="rId36"/>
            <a:stretch/>
          </p:blipFill>
          <p:spPr>
            <a:xfrm>
              <a:off x="1918713" y="2285998"/>
              <a:ext cx="775089" cy="145601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2"/>
          <p:cNvSpPr/>
          <p:nvPr/>
        </p:nvSpPr>
        <p:spPr>
          <a:xfrm>
            <a:off x="500034" y="1285866"/>
            <a:ext cx="6000792" cy="335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fr-FR" sz="2000" b="0" strike="noStrike" spc="-1" dirty="0"/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FED4Fire –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Used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Tools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357304"/>
            <a:ext cx="600079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/>
              <a:t>A </a:t>
            </a:r>
            <a:r>
              <a:rPr lang="fr-FR" sz="2000" spc="-1" dirty="0" err="1"/>
              <a:t>physical</a:t>
            </a:r>
            <a:r>
              <a:rPr lang="fr-FR" sz="2000" spc="-1" dirty="0"/>
              <a:t> </a:t>
            </a:r>
            <a:r>
              <a:rPr lang="fr-FR" sz="2000" spc="-1" dirty="0" err="1"/>
              <a:t>node</a:t>
            </a:r>
            <a:r>
              <a:rPr lang="fr-FR" sz="2000" spc="-1" dirty="0"/>
              <a:t> </a:t>
            </a:r>
            <a:r>
              <a:rPr lang="fr-FR" sz="2000" spc="-1" dirty="0" err="1"/>
              <a:t>was</a:t>
            </a:r>
            <a:r>
              <a:rPr lang="fr-FR" sz="2000" spc="-1" dirty="0"/>
              <a:t> </a:t>
            </a:r>
            <a:r>
              <a:rPr lang="fr-FR" sz="2000" spc="-1" dirty="0" err="1"/>
              <a:t>used</a:t>
            </a:r>
            <a:r>
              <a:rPr lang="fr-FR" sz="2000" spc="-1" dirty="0"/>
              <a:t> to put the test in place</a:t>
            </a:r>
          </a:p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/>
              <a:t>Configuration and </a:t>
            </a:r>
            <a:r>
              <a:rPr lang="fr-FR" sz="2000" spc="-1" dirty="0" err="1"/>
              <a:t>execution</a:t>
            </a:r>
            <a:r>
              <a:rPr lang="fr-FR" sz="2000" spc="-1" dirty="0"/>
              <a:t> of the test </a:t>
            </a:r>
            <a:r>
              <a:rPr lang="fr-FR" sz="2000" spc="-1" dirty="0" err="1"/>
              <a:t>using</a:t>
            </a:r>
            <a:r>
              <a:rPr lang="fr-FR" sz="2000" spc="-1" dirty="0"/>
              <a:t> the </a:t>
            </a:r>
            <a:r>
              <a:rPr lang="fr-FR" sz="2000" spc="-1" dirty="0" err="1"/>
              <a:t>JFed</a:t>
            </a:r>
            <a:r>
              <a:rPr lang="fr-FR" sz="2000" spc="-1" dirty="0"/>
              <a:t>  </a:t>
            </a:r>
            <a:r>
              <a:rPr lang="fr-FR" sz="2000" spc="-1" dirty="0" err="1"/>
              <a:t>graphical</a:t>
            </a:r>
            <a:r>
              <a:rPr lang="fr-FR" sz="2000" spc="-1" dirty="0"/>
              <a:t> interface</a:t>
            </a:r>
          </a:p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/>
              <a:t>Once the </a:t>
            </a:r>
            <a:r>
              <a:rPr lang="fr-FR" sz="2000" spc="-1" dirty="0" err="1"/>
              <a:t>node</a:t>
            </a:r>
            <a:r>
              <a:rPr lang="fr-FR" sz="2000" spc="-1" dirty="0"/>
              <a:t> </a:t>
            </a:r>
            <a:r>
              <a:rPr lang="fr-FR" sz="2000" spc="-1" dirty="0" err="1"/>
              <a:t>launched</a:t>
            </a:r>
            <a:r>
              <a:rPr lang="fr-FR" sz="2000" spc="-1" dirty="0"/>
              <a:t>, copy of </a:t>
            </a:r>
            <a:r>
              <a:rPr lang="fr-FR" sz="2000" spc="-1" dirty="0" err="1"/>
              <a:t>both</a:t>
            </a:r>
            <a:r>
              <a:rPr lang="fr-FR" sz="2000" spc="-1" dirty="0"/>
              <a:t> the java </a:t>
            </a:r>
            <a:r>
              <a:rPr lang="fr-FR" sz="2000" spc="-1" dirty="0" err="1"/>
              <a:t>runtime</a:t>
            </a:r>
            <a:r>
              <a:rPr lang="fr-FR" sz="2000" spc="-1" dirty="0"/>
              <a:t> </a:t>
            </a:r>
            <a:r>
              <a:rPr lang="fr-FR" sz="2000" spc="-1" dirty="0" err="1"/>
              <a:t>environment</a:t>
            </a:r>
            <a:r>
              <a:rPr lang="fr-FR" sz="2000" spc="-1" dirty="0"/>
              <a:t> and a </a:t>
            </a:r>
            <a:r>
              <a:rPr lang="fr-FR" sz="2000" spc="-1" dirty="0" err="1"/>
              <a:t>sensiNact</a:t>
            </a:r>
            <a:r>
              <a:rPr lang="fr-FR" sz="2000" spc="-1" dirty="0"/>
              <a:t> distribution</a:t>
            </a:r>
          </a:p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/>
              <a:t>It </a:t>
            </a:r>
            <a:r>
              <a:rPr lang="fr-FR" sz="2000" spc="-1" dirty="0" err="1"/>
              <a:t>might</a:t>
            </a:r>
            <a:r>
              <a:rPr lang="fr-FR" sz="2000" spc="-1" dirty="0"/>
              <a:t> </a:t>
            </a:r>
            <a:r>
              <a:rPr lang="fr-FR" sz="2000" spc="-1" dirty="0" err="1"/>
              <a:t>be</a:t>
            </a:r>
            <a:r>
              <a:rPr lang="fr-FR" sz="2000" spc="-1" dirty="0"/>
              <a:t> possible to </a:t>
            </a:r>
            <a:r>
              <a:rPr lang="fr-FR" sz="2000" spc="-1" dirty="0" err="1"/>
              <a:t>install</a:t>
            </a:r>
            <a:r>
              <a:rPr lang="fr-FR" sz="2000" spc="-1" dirty="0"/>
              <a:t> more </a:t>
            </a:r>
            <a:r>
              <a:rPr lang="fr-FR" sz="2000" spc="-1" dirty="0" err="1"/>
              <a:t>than</a:t>
            </a:r>
            <a:r>
              <a:rPr lang="fr-FR" sz="2000" spc="-1" dirty="0"/>
              <a:t> one instance in charge of holding the web application in </a:t>
            </a:r>
            <a:r>
              <a:rPr lang="fr-FR" sz="2000" spc="-1" dirty="0" err="1"/>
              <a:t>combination</a:t>
            </a:r>
            <a:r>
              <a:rPr lang="fr-FR" sz="2000" spc="-1" dirty="0"/>
              <a:t> </a:t>
            </a:r>
            <a:r>
              <a:rPr lang="fr-FR" sz="2000" spc="-1" dirty="0" err="1"/>
              <a:t>with</a:t>
            </a:r>
            <a:r>
              <a:rPr lang="fr-FR" sz="2000" spc="-1" dirty="0"/>
              <a:t> </a:t>
            </a:r>
            <a:r>
              <a:rPr lang="fr-FR" sz="2000" spc="-1" dirty="0" err="1"/>
              <a:t>some</a:t>
            </a:r>
            <a:r>
              <a:rPr lang="fr-FR" sz="2000" spc="-1" dirty="0"/>
              <a:t> </a:t>
            </a:r>
            <a:r>
              <a:rPr lang="fr-FR" sz="2000" spc="-1" dirty="0" err="1"/>
              <a:t>load</a:t>
            </a:r>
            <a:r>
              <a:rPr lang="fr-FR" sz="2000" spc="-1" dirty="0"/>
              <a:t> </a:t>
            </a:r>
            <a:r>
              <a:rPr lang="fr-FR" sz="2000" spc="-1" dirty="0" err="1"/>
              <a:t>balancing</a:t>
            </a:r>
            <a:r>
              <a:rPr lang="fr-FR" sz="2000" spc="-1" dirty="0"/>
              <a:t> </a:t>
            </a:r>
            <a:r>
              <a:rPr lang="fr-FR" sz="2000" spc="-1" dirty="0" err="1"/>
              <a:t>mecanism</a:t>
            </a:r>
            <a:r>
              <a:rPr lang="fr-FR" sz="2000" spc="-1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FED4Fire –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Used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Resources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500034" y="1285866"/>
            <a:ext cx="6000792" cy="335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b="0" strike="noStrike" spc="-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1357304"/>
            <a:ext cx="6000792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/>
              <a:t>All </a:t>
            </a:r>
            <a:r>
              <a:rPr lang="fr-FR" sz="2000" spc="-1" dirty="0" err="1"/>
              <a:t>resources</a:t>
            </a:r>
            <a:r>
              <a:rPr lang="fr-FR" sz="2000" spc="-1" dirty="0"/>
              <a:t> </a:t>
            </a:r>
            <a:r>
              <a:rPr lang="fr-FR" sz="2000" spc="-1" dirty="0" err="1"/>
              <a:t>providing</a:t>
            </a:r>
            <a:r>
              <a:rPr lang="fr-FR" sz="2000" spc="-1" dirty="0"/>
              <a:t> </a:t>
            </a:r>
            <a:r>
              <a:rPr lang="fr-FR" sz="2000" spc="-1" dirty="0" err="1"/>
              <a:t>events</a:t>
            </a:r>
            <a:r>
              <a:rPr lang="fr-FR" sz="2000" spc="-1" dirty="0"/>
              <a:t> in  </a:t>
            </a:r>
            <a:r>
              <a:rPr lang="fr-FR" sz="2000" spc="-1" dirty="0" err="1"/>
              <a:t>SmartSantander</a:t>
            </a:r>
            <a:r>
              <a:rPr lang="fr-FR" sz="2000" spc="-1" dirty="0"/>
              <a:t> </a:t>
            </a:r>
            <a:r>
              <a:rPr lang="fr-FR" sz="2000" spc="-1" dirty="0" err="1"/>
              <a:t>testbed</a:t>
            </a:r>
            <a:r>
              <a:rPr lang="fr-FR" sz="2000" spc="-1" dirty="0"/>
              <a:t> </a:t>
            </a:r>
            <a:r>
              <a:rPr lang="fr-FR" sz="2000" spc="-1" dirty="0" err="1"/>
              <a:t>were</a:t>
            </a:r>
            <a:r>
              <a:rPr lang="fr-FR" sz="2000" spc="-1" dirty="0"/>
              <a:t> </a:t>
            </a:r>
            <a:r>
              <a:rPr lang="fr-FR" sz="2000" spc="-1" dirty="0" err="1"/>
              <a:t>reified</a:t>
            </a:r>
            <a:r>
              <a:rPr lang="fr-FR" sz="2000" spc="-1" dirty="0"/>
              <a:t> in the </a:t>
            </a:r>
            <a:r>
              <a:rPr lang="fr-FR" sz="2000" spc="-1" dirty="0" err="1"/>
              <a:t>sensiNact</a:t>
            </a:r>
            <a:r>
              <a:rPr lang="fr-FR" sz="2000" spc="-1" dirty="0"/>
              <a:t> </a:t>
            </a:r>
            <a:r>
              <a:rPr lang="fr-FR" sz="2000" spc="-1" dirty="0" err="1"/>
              <a:t>platform</a:t>
            </a:r>
            <a:r>
              <a:rPr lang="fr-FR" sz="2000" spc="-1" dirty="0"/>
              <a:t>. </a:t>
            </a:r>
          </a:p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/>
              <a:t>The </a:t>
            </a:r>
            <a:r>
              <a:rPr lang="fr-FR" sz="2000" spc="-1" dirty="0" err="1"/>
              <a:t>rule-based</a:t>
            </a:r>
            <a:r>
              <a:rPr lang="fr-FR" sz="2000" spc="-1" dirty="0"/>
              <a:t> applications use on one hand mobile </a:t>
            </a:r>
            <a:r>
              <a:rPr lang="fr-FR" sz="2000" spc="-1" dirty="0" err="1"/>
              <a:t>sensors</a:t>
            </a:r>
            <a:r>
              <a:rPr lang="fr-FR" sz="2000" spc="-1" dirty="0"/>
              <a:t> </a:t>
            </a:r>
            <a:r>
              <a:rPr lang="fr-FR" sz="2000" spc="-1" dirty="0" err="1"/>
              <a:t>providing</a:t>
            </a:r>
            <a:r>
              <a:rPr lang="fr-FR" sz="2000" spc="-1" dirty="0"/>
              <a:t> pollution </a:t>
            </a:r>
            <a:r>
              <a:rPr lang="fr-FR" sz="2000" spc="-1" dirty="0" err="1"/>
              <a:t>measures</a:t>
            </a:r>
            <a:r>
              <a:rPr lang="fr-FR" sz="2000" spc="-1" dirty="0"/>
              <a:t> and on the </a:t>
            </a:r>
            <a:r>
              <a:rPr lang="fr-FR" sz="2000" spc="-1" dirty="0" err="1"/>
              <a:t>other</a:t>
            </a:r>
            <a:r>
              <a:rPr lang="fr-FR" sz="2000" spc="-1" dirty="0"/>
              <a:t> hand an </a:t>
            </a:r>
            <a:r>
              <a:rPr lang="fr-FR" sz="2000" spc="-1" dirty="0" err="1"/>
              <a:t>external</a:t>
            </a:r>
            <a:r>
              <a:rPr lang="fr-FR" sz="2000" spc="-1" dirty="0"/>
              <a:t> </a:t>
            </a:r>
            <a:r>
              <a:rPr lang="fr-FR" sz="2000" spc="-1" dirty="0" err="1"/>
              <a:t>webservice</a:t>
            </a:r>
            <a:r>
              <a:rPr lang="fr-FR" sz="2000" spc="-1" dirty="0"/>
              <a:t> </a:t>
            </a:r>
            <a:r>
              <a:rPr lang="fr-FR" sz="2000" spc="-1" dirty="0" err="1"/>
              <a:t>allowing</a:t>
            </a:r>
            <a:r>
              <a:rPr lang="fr-FR" sz="2000" spc="-1" dirty="0"/>
              <a:t> to </a:t>
            </a:r>
            <a:r>
              <a:rPr lang="fr-FR" sz="2000" spc="-1" dirty="0" err="1"/>
              <a:t>send</a:t>
            </a:r>
            <a:r>
              <a:rPr lang="fr-FR" sz="2000" spc="-1" dirty="0"/>
              <a:t> SMS </a:t>
            </a:r>
            <a:r>
              <a:rPr lang="fr-FR" sz="2000" spc="-1" dirty="0" err="1"/>
              <a:t>using</a:t>
            </a:r>
            <a:r>
              <a:rPr lang="fr-FR" sz="2000" spc="-1" dirty="0"/>
              <a:t> an HTTP API. </a:t>
            </a:r>
            <a:r>
              <a:rPr lang="fr-FR" sz="2000" spc="-1" dirty="0" err="1"/>
              <a:t>We</a:t>
            </a:r>
            <a:r>
              <a:rPr lang="fr-FR" sz="2000" spc="-1" dirty="0"/>
              <a:t> </a:t>
            </a:r>
            <a:r>
              <a:rPr lang="fr-FR" sz="2000" spc="-1" dirty="0" err="1"/>
              <a:t>also</a:t>
            </a:r>
            <a:r>
              <a:rPr lang="fr-FR" sz="2000" spc="-1" dirty="0"/>
              <a:t> </a:t>
            </a:r>
            <a:r>
              <a:rPr lang="fr-FR" sz="2000" spc="-1" dirty="0" err="1"/>
              <a:t>used</a:t>
            </a:r>
            <a:r>
              <a:rPr lang="fr-FR" sz="2000" spc="-1" dirty="0"/>
              <a:t> the </a:t>
            </a:r>
            <a:r>
              <a:rPr lang="fr-FR" sz="2000" spc="-1" dirty="0" err="1"/>
              <a:t>sensiNact</a:t>
            </a:r>
            <a:r>
              <a:rPr lang="fr-FR" sz="2000" spc="-1" dirty="0"/>
              <a:t> Studio to </a:t>
            </a:r>
            <a:r>
              <a:rPr lang="fr-FR" sz="2000" spc="-1" dirty="0" err="1"/>
              <a:t>create</a:t>
            </a:r>
            <a:r>
              <a:rPr lang="fr-FR" sz="2000" spc="-1" dirty="0"/>
              <a:t> </a:t>
            </a:r>
            <a:r>
              <a:rPr lang="fr-FR" sz="2000" spc="-1" dirty="0" err="1"/>
              <a:t>these</a:t>
            </a:r>
            <a:r>
              <a:rPr lang="fr-FR" sz="2000" spc="-1" dirty="0"/>
              <a:t> applications</a:t>
            </a:r>
          </a:p>
          <a:p>
            <a:pPr marL="228600" indent="-2278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/>
              <a:t>The </a:t>
            </a:r>
            <a:r>
              <a:rPr lang="fr-FR" sz="2000" spc="-1" dirty="0" err="1"/>
              <a:t>programmatic</a:t>
            </a:r>
            <a:r>
              <a:rPr lang="fr-FR" sz="2000" spc="-1" dirty="0"/>
              <a:t> application uses the parking </a:t>
            </a:r>
            <a:r>
              <a:rPr lang="fr-FR" sz="2000" spc="-1" dirty="0" err="1"/>
              <a:t>sensors</a:t>
            </a:r>
            <a:r>
              <a:rPr lang="fr-FR" sz="2000" spc="-1" dirty="0"/>
              <a:t>, but </a:t>
            </a:r>
            <a:r>
              <a:rPr lang="fr-FR" sz="2000" spc="-1" dirty="0" err="1"/>
              <a:t>also</a:t>
            </a:r>
            <a:r>
              <a:rPr lang="fr-FR" sz="2000" spc="-1" dirty="0"/>
              <a:t> an </a:t>
            </a:r>
            <a:r>
              <a:rPr lang="fr-FR" sz="2000" spc="-1" dirty="0" err="1"/>
              <a:t>external</a:t>
            </a:r>
            <a:r>
              <a:rPr lang="fr-FR" sz="2000" spc="-1" dirty="0"/>
              <a:t> </a:t>
            </a:r>
            <a:r>
              <a:rPr lang="fr-FR" sz="2000" spc="-1" dirty="0" err="1"/>
              <a:t>webservice</a:t>
            </a:r>
            <a:r>
              <a:rPr lang="fr-FR" sz="2000" spc="-1" dirty="0"/>
              <a:t> </a:t>
            </a:r>
            <a:r>
              <a:rPr lang="fr-FR" sz="2000" spc="-1" dirty="0" err="1"/>
              <a:t>allowing</a:t>
            </a:r>
            <a:r>
              <a:rPr lang="fr-FR" sz="2000" spc="-1" dirty="0"/>
              <a:t> to </a:t>
            </a:r>
            <a:r>
              <a:rPr lang="fr-FR" sz="2000" spc="-1" dirty="0" err="1"/>
              <a:t>retrieve</a:t>
            </a:r>
            <a:r>
              <a:rPr lang="fr-FR" sz="2000" spc="-1" dirty="0"/>
              <a:t> the </a:t>
            </a:r>
            <a:r>
              <a:rPr lang="fr-FR" sz="2000" spc="-1" dirty="0" err="1"/>
              <a:t>coordinates</a:t>
            </a:r>
            <a:r>
              <a:rPr lang="fr-FR" sz="2000" spc="-1" dirty="0"/>
              <a:t> of an </a:t>
            </a:r>
            <a:r>
              <a:rPr lang="fr-FR" sz="2000" spc="-1" dirty="0" err="1"/>
              <a:t>address</a:t>
            </a:r>
            <a:r>
              <a:rPr lang="fr-FR" sz="2000" spc="-1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7240318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FED4Fire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Added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Value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0034" y="1285866"/>
            <a:ext cx="7240318" cy="335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>
                <a:solidFill>
                  <a:srgbClr val="000000"/>
                </a:solidFill>
                <a:ea typeface="DejaVu Sans"/>
              </a:rPr>
              <a:t>Unique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environment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facilitate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experiments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with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real life city data</a:t>
            </a:r>
          </a:p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err="1">
                <a:solidFill>
                  <a:srgbClr val="000000"/>
                </a:solidFill>
                <a:ea typeface="DejaVu Sans"/>
              </a:rPr>
              <a:t>Possibility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of the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federation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with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other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testbeds</a:t>
            </a:r>
            <a:endParaRPr lang="fr-FR" spc="-1" dirty="0">
              <a:solidFill>
                <a:srgbClr val="000000"/>
              </a:solidFill>
              <a:ea typeface="DejaVu Sans"/>
            </a:endParaRPr>
          </a:p>
          <a:p>
            <a:pPr marL="685800" lvl="1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err="1">
                <a:solidFill>
                  <a:srgbClr val="000000"/>
                </a:solidFill>
                <a:ea typeface="DejaVu Sans"/>
              </a:rPr>
              <a:t>Federation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will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be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done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with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CityLab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and </a:t>
            </a:r>
            <a:r>
              <a:rPr lang="fr-FR" spc="-1" dirty="0" err="1">
                <a:solidFill>
                  <a:srgbClr val="000000"/>
                </a:solidFill>
                <a:ea typeface="DejaVu Sans"/>
              </a:rPr>
              <a:t>Tengu</a:t>
            </a:r>
            <a:r>
              <a:rPr lang="fr-FR" spc="-1" dirty="0">
                <a:solidFill>
                  <a:srgbClr val="000000"/>
                </a:solidFill>
                <a:ea typeface="DejaVu Sans"/>
              </a:rPr>
              <a:t> in the second phase</a:t>
            </a:r>
          </a:p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fr-FR" spc="-1" dirty="0">
              <a:solidFill>
                <a:srgbClr val="000000"/>
              </a:solidFill>
              <a:ea typeface="DejaVu Sa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61EF92-EE11-E043-8D9C-E9490CD17AC3}"/>
              </a:ext>
            </a:extLst>
          </p:cNvPr>
          <p:cNvPicPr/>
          <p:nvPr/>
        </p:nvPicPr>
        <p:blipFill>
          <a:blip r:embed="rId2">
            <a:extLs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arto="http://schemas.microsoft.com/office/word/2006/arto" xmlns:lc="http://schemas.openxmlformats.org/drawingml/2006/lockedCanvas" id="{753B282B-1F1A-3C47-B34B-AD8EC89C0147}"/>
              </a:ext>
            </a:extLst>
          </a:blip>
          <a:stretch>
            <a:fillRect/>
          </a:stretch>
        </p:blipFill>
        <p:spPr>
          <a:xfrm>
            <a:off x="3131840" y="2571750"/>
            <a:ext cx="3275330" cy="252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5066280" y="0"/>
            <a:ext cx="4077360" cy="5143320"/>
          </a:xfrm>
          <a:prstGeom prst="rect">
            <a:avLst/>
          </a:prstGeom>
          <a:solidFill>
            <a:srgbClr val="C42502">
              <a:alpha val="80000"/>
            </a:srgbClr>
          </a:solidFill>
          <a:ln>
            <a:noFill/>
          </a:ln>
        </p:spPr>
        <p:txBody>
          <a:bodyPr rIns="468000" anchor="ctr"/>
          <a:lstStyle/>
          <a:p>
            <a:pPr algn="r">
              <a:lnSpc>
                <a:spcPts val="2801"/>
              </a:lnSpc>
            </a:pPr>
            <a:r>
              <a:rPr lang="fr-FR" sz="2800" b="1" spc="-1" dirty="0" err="1">
                <a:solidFill>
                  <a:schemeClr val="bg1"/>
                </a:solidFill>
              </a:rPr>
              <a:t>Federating</a:t>
            </a:r>
            <a:r>
              <a:rPr lang="fr-FR" sz="2800" b="1" spc="-1" dirty="0">
                <a:solidFill>
                  <a:schemeClr val="bg1"/>
                </a:solidFill>
              </a:rPr>
              <a:t> open innovation in </a:t>
            </a:r>
            <a:r>
              <a:rPr lang="fr-FR" sz="2800" b="1" spc="-1" dirty="0" err="1">
                <a:solidFill>
                  <a:schemeClr val="bg1"/>
                </a:solidFill>
              </a:rPr>
              <a:t>cities</a:t>
            </a:r>
            <a:endParaRPr lang="fr-FR" sz="28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endParaRPr lang="fr-FR" sz="28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r>
              <a:rPr lang="fr-FR" sz="2800" b="1" spc="-1" dirty="0">
                <a:solidFill>
                  <a:schemeClr val="bg1"/>
                </a:solidFill>
              </a:rPr>
              <a:t>FED4CITIES</a:t>
            </a:r>
          </a:p>
        </p:txBody>
      </p:sp>
      <p:sp>
        <p:nvSpPr>
          <p:cNvPr id="414" name="TextShape 2"/>
          <p:cNvSpPr txBox="1"/>
          <p:nvPr/>
        </p:nvSpPr>
        <p:spPr>
          <a:xfrm>
            <a:off x="4129444" y="4389127"/>
            <a:ext cx="5036658" cy="33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468000" anchor="ctr"/>
          <a:lstStyle/>
          <a:p>
            <a:pPr indent="-324000" algn="r">
              <a:lnSpc>
                <a:spcPct val="100000"/>
              </a:lnSpc>
              <a:spcBef>
                <a:spcPts val="561"/>
              </a:spcBef>
            </a:pPr>
            <a:r>
              <a:rPr lang="en-US" sz="2000" b="1" cap="all" spc="-1" dirty="0">
                <a:solidFill>
                  <a:srgbClr val="E98F00"/>
                </a:solidFill>
                <a:latin typeface="Arial"/>
                <a:ea typeface="MS PGothic"/>
              </a:rPr>
              <a:t>Experiment description</a:t>
            </a:r>
          </a:p>
        </p:txBody>
      </p:sp>
      <p:sp>
        <p:nvSpPr>
          <p:cNvPr id="47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2</a:t>
            </a:fld>
            <a:endParaRPr lang="fr-FR" sz="1000" b="0" strike="noStrike" spc="-1" dirty="0">
              <a:latin typeface="Times New Roman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4936" y="500048"/>
            <a:ext cx="5036658" cy="4214842"/>
            <a:chOff x="14936" y="500048"/>
            <a:chExt cx="5036658" cy="4214842"/>
          </a:xfrm>
        </p:grpSpPr>
        <p:pic>
          <p:nvPicPr>
            <p:cNvPr id="413" name="Picture 9"/>
            <p:cNvPicPr/>
            <p:nvPr/>
          </p:nvPicPr>
          <p:blipFill>
            <a:blip r:embed="rId3"/>
            <a:srcRect r="567"/>
            <a:stretch/>
          </p:blipFill>
          <p:spPr>
            <a:xfrm>
              <a:off x="14936" y="500048"/>
              <a:ext cx="5036658" cy="42148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6" name="Picture 11"/>
            <p:cNvPicPr/>
            <p:nvPr/>
          </p:nvPicPr>
          <p:blipFill>
            <a:blip r:embed="rId4"/>
            <a:stretch/>
          </p:blipFill>
          <p:spPr>
            <a:xfrm>
              <a:off x="3513524" y="1798392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18" name="CustomShape 3"/>
            <p:cNvSpPr/>
            <p:nvPr/>
          </p:nvSpPr>
          <p:spPr>
            <a:xfrm>
              <a:off x="1001003" y="2239493"/>
              <a:ext cx="3534919" cy="32626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  <a:alpha val="38000"/>
              </a:schemeClr>
            </a:solidFill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419" name="CustomShape 4"/>
            <p:cNvSpPr/>
            <p:nvPr/>
          </p:nvSpPr>
          <p:spPr>
            <a:xfrm>
              <a:off x="2857488" y="2320183"/>
              <a:ext cx="645702" cy="1801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DejaVu Sans"/>
                  <a:cs typeface="Ani" pitchFamily="2" charset="0"/>
                </a:rPr>
                <a:t>Platform</a:t>
              </a:r>
              <a:endParaRPr lang="fr-FR" sz="7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cs typeface="Ani" pitchFamily="2" charset="0"/>
              </a:endParaRPr>
            </a:p>
          </p:txBody>
        </p:sp>
        <p:pic>
          <p:nvPicPr>
            <p:cNvPr id="420" name="Picture 11"/>
            <p:cNvPicPr/>
            <p:nvPr/>
          </p:nvPicPr>
          <p:blipFill>
            <a:blip r:embed="rId4"/>
            <a:stretch/>
          </p:blipFill>
          <p:spPr>
            <a:xfrm>
              <a:off x="2672436" y="2650544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21" name="Picture 14"/>
            <p:cNvPicPr/>
            <p:nvPr/>
          </p:nvPicPr>
          <p:blipFill>
            <a:blip r:embed="rId5"/>
            <a:stretch/>
          </p:blipFill>
          <p:spPr>
            <a:xfrm>
              <a:off x="3291843" y="2654293"/>
              <a:ext cx="273832" cy="24222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22" name="Image 17"/>
            <p:cNvPicPr/>
            <p:nvPr/>
          </p:nvPicPr>
          <p:blipFill>
            <a:blip r:embed="rId6"/>
            <a:stretch/>
          </p:blipFill>
          <p:spPr>
            <a:xfrm>
              <a:off x="3458781" y="2929157"/>
              <a:ext cx="491422" cy="1571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3" name="Picture 14"/>
            <p:cNvPicPr/>
            <p:nvPr/>
          </p:nvPicPr>
          <p:blipFill>
            <a:blip r:embed="rId7"/>
            <a:stretch/>
          </p:blipFill>
          <p:spPr>
            <a:xfrm>
              <a:off x="3116414" y="1794542"/>
              <a:ext cx="260309" cy="229912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24" name="Picture 2"/>
            <p:cNvPicPr/>
            <p:nvPr/>
          </p:nvPicPr>
          <p:blipFill>
            <a:blip r:embed="rId8"/>
            <a:stretch/>
          </p:blipFill>
          <p:spPr>
            <a:xfrm>
              <a:off x="428597" y="1816195"/>
              <a:ext cx="730526" cy="18119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25" name="Picture 3"/>
            <p:cNvPicPr/>
            <p:nvPr/>
          </p:nvPicPr>
          <p:blipFill>
            <a:blip r:embed="rId9" cstate="print"/>
            <a:stretch/>
          </p:blipFill>
          <p:spPr>
            <a:xfrm>
              <a:off x="1216310" y="1977040"/>
              <a:ext cx="610974" cy="10384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26" name="Picture 5"/>
            <p:cNvPicPr/>
            <p:nvPr/>
          </p:nvPicPr>
          <p:blipFill>
            <a:blip r:embed="rId10"/>
            <a:stretch/>
          </p:blipFill>
          <p:spPr>
            <a:xfrm>
              <a:off x="1874404" y="1734762"/>
              <a:ext cx="512320" cy="19404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27" name="Picture 2"/>
            <p:cNvPicPr/>
            <p:nvPr/>
          </p:nvPicPr>
          <p:blipFill>
            <a:blip r:embed="rId11"/>
            <a:stretch/>
          </p:blipFill>
          <p:spPr>
            <a:xfrm>
              <a:off x="4103935" y="1765330"/>
              <a:ext cx="308867" cy="15630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28" name="CustomShape 5"/>
            <p:cNvSpPr/>
            <p:nvPr/>
          </p:nvSpPr>
          <p:spPr>
            <a:xfrm>
              <a:off x="4082412" y="1946962"/>
              <a:ext cx="489588" cy="196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CDMI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sp>
          <p:nvSpPr>
            <p:cNvPr id="429" name="CustomShape 6"/>
            <p:cNvSpPr/>
            <p:nvPr/>
          </p:nvSpPr>
          <p:spPr>
            <a:xfrm>
              <a:off x="2002836" y="1925002"/>
              <a:ext cx="568900" cy="1466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LWM2M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430" name="Picture 2"/>
            <p:cNvPicPr/>
            <p:nvPr/>
          </p:nvPicPr>
          <p:blipFill>
            <a:blip r:embed="rId12"/>
            <a:stretch/>
          </p:blipFill>
          <p:spPr>
            <a:xfrm>
              <a:off x="255169" y="2661752"/>
              <a:ext cx="168417" cy="17611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1" name="Picture 8"/>
            <p:cNvPicPr/>
            <p:nvPr/>
          </p:nvPicPr>
          <p:blipFill>
            <a:blip r:embed="rId13"/>
            <a:stretch/>
          </p:blipFill>
          <p:spPr>
            <a:xfrm>
              <a:off x="1377407" y="2664939"/>
              <a:ext cx="367568" cy="21679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2" name="Picture 2"/>
            <p:cNvPicPr/>
            <p:nvPr/>
          </p:nvPicPr>
          <p:blipFill>
            <a:blip r:embed="rId14"/>
            <a:stretch/>
          </p:blipFill>
          <p:spPr>
            <a:xfrm>
              <a:off x="1773649" y="2682291"/>
              <a:ext cx="422273" cy="2200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3" name="Picture 2"/>
            <p:cNvPicPr/>
            <p:nvPr/>
          </p:nvPicPr>
          <p:blipFill>
            <a:blip r:embed="rId15"/>
            <a:stretch/>
          </p:blipFill>
          <p:spPr>
            <a:xfrm>
              <a:off x="636474" y="3004602"/>
              <a:ext cx="170569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4" name="Picture 4"/>
            <p:cNvPicPr/>
            <p:nvPr/>
          </p:nvPicPr>
          <p:blipFill>
            <a:blip r:embed="rId16"/>
            <a:stretch/>
          </p:blipFill>
          <p:spPr>
            <a:xfrm>
              <a:off x="868060" y="296088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5" name="Picture 6"/>
            <p:cNvPicPr/>
            <p:nvPr/>
          </p:nvPicPr>
          <p:blipFill>
            <a:blip r:embed="rId17"/>
            <a:stretch/>
          </p:blipFill>
          <p:spPr>
            <a:xfrm>
              <a:off x="1144127" y="298516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6" name="Picture 7"/>
            <p:cNvPicPr/>
            <p:nvPr/>
          </p:nvPicPr>
          <p:blipFill>
            <a:blip r:embed="rId18"/>
            <a:stretch/>
          </p:blipFill>
          <p:spPr>
            <a:xfrm>
              <a:off x="1383940" y="2989998"/>
              <a:ext cx="171183" cy="18896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7" name="Picture 8"/>
            <p:cNvPicPr/>
            <p:nvPr/>
          </p:nvPicPr>
          <p:blipFill>
            <a:blip r:embed="rId19"/>
            <a:stretch/>
          </p:blipFill>
          <p:spPr>
            <a:xfrm>
              <a:off x="1678420" y="3002442"/>
              <a:ext cx="171183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8" name="Picture 9"/>
            <p:cNvPicPr/>
            <p:nvPr/>
          </p:nvPicPr>
          <p:blipFill>
            <a:blip r:embed="rId20"/>
            <a:stretch/>
          </p:blipFill>
          <p:spPr>
            <a:xfrm>
              <a:off x="1981180" y="299616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39" name="Picture 10"/>
            <p:cNvPicPr/>
            <p:nvPr/>
          </p:nvPicPr>
          <p:blipFill>
            <a:blip r:embed="rId21"/>
            <a:stretch/>
          </p:blipFill>
          <p:spPr>
            <a:xfrm>
              <a:off x="2264807" y="29808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40" name="Picture 16"/>
            <p:cNvPicPr/>
            <p:nvPr/>
          </p:nvPicPr>
          <p:blipFill>
            <a:blip r:embed="rId22"/>
            <a:stretch/>
          </p:blipFill>
          <p:spPr>
            <a:xfrm>
              <a:off x="415127" y="29772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41" name="Picture 11"/>
            <p:cNvPicPr/>
            <p:nvPr/>
          </p:nvPicPr>
          <p:blipFill>
            <a:blip r:embed="rId23"/>
            <a:stretch/>
          </p:blipFill>
          <p:spPr>
            <a:xfrm>
              <a:off x="1368719" y="3237522"/>
              <a:ext cx="26092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42" name="Picture 14"/>
            <p:cNvPicPr/>
            <p:nvPr/>
          </p:nvPicPr>
          <p:blipFill>
            <a:blip r:embed="rId24"/>
            <a:stretch/>
          </p:blipFill>
          <p:spPr>
            <a:xfrm>
              <a:off x="485122" y="3244206"/>
              <a:ext cx="285202" cy="18842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43" name="Picture 5"/>
            <p:cNvPicPr/>
            <p:nvPr/>
          </p:nvPicPr>
          <p:blipFill>
            <a:blip r:embed="rId25"/>
            <a:stretch/>
          </p:blipFill>
          <p:spPr>
            <a:xfrm>
              <a:off x="920667" y="3250122"/>
              <a:ext cx="297496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44" name="Picture 44"/>
            <p:cNvPicPr/>
            <p:nvPr/>
          </p:nvPicPr>
          <p:blipFill>
            <a:blip r:embed="rId26"/>
            <a:stretch/>
          </p:blipFill>
          <p:spPr>
            <a:xfrm>
              <a:off x="1800228" y="3233922"/>
              <a:ext cx="241255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45" name="Picture 2"/>
            <p:cNvPicPr/>
            <p:nvPr/>
          </p:nvPicPr>
          <p:blipFill>
            <a:blip r:embed="rId27"/>
            <a:stretch/>
          </p:blipFill>
          <p:spPr>
            <a:xfrm>
              <a:off x="2169419" y="3260562"/>
              <a:ext cx="27598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46" name="CustomShape 7"/>
            <p:cNvSpPr/>
            <p:nvPr/>
          </p:nvSpPr>
          <p:spPr>
            <a:xfrm>
              <a:off x="2796068" y="3159350"/>
              <a:ext cx="1432776" cy="365342"/>
            </a:xfrm>
            <a:prstGeom prst="cloudCallout">
              <a:avLst>
                <a:gd name="adj1" fmla="val -14583"/>
                <a:gd name="adj2" fmla="val 41587"/>
              </a:avLst>
            </a:prstGeom>
            <a:noFill/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IoT</a:t>
              </a: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 </a:t>
              </a: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platforms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447" name="Image 49"/>
            <p:cNvPicPr/>
            <p:nvPr/>
          </p:nvPicPr>
          <p:blipFill>
            <a:blip r:embed="rId28"/>
            <a:stretch/>
          </p:blipFill>
          <p:spPr>
            <a:xfrm>
              <a:off x="3706963" y="2601027"/>
              <a:ext cx="472367" cy="1359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8" name="Image 50"/>
            <p:cNvPicPr/>
            <p:nvPr/>
          </p:nvPicPr>
          <p:blipFill>
            <a:blip r:embed="rId29"/>
            <a:stretch/>
          </p:blipFill>
          <p:spPr>
            <a:xfrm>
              <a:off x="573973" y="2656754"/>
              <a:ext cx="304565" cy="2317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9" name="Picture 135"/>
            <p:cNvPicPr/>
            <p:nvPr/>
          </p:nvPicPr>
          <p:blipFill>
            <a:blip r:embed="rId30"/>
            <a:stretch/>
          </p:blipFill>
          <p:spPr>
            <a:xfrm>
              <a:off x="2563631" y="1796028"/>
              <a:ext cx="431492" cy="2614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0" name="Picture 2"/>
            <p:cNvPicPr/>
            <p:nvPr/>
          </p:nvPicPr>
          <p:blipFill>
            <a:blip r:embed="rId31"/>
            <a:stretch/>
          </p:blipFill>
          <p:spPr>
            <a:xfrm>
              <a:off x="938549" y="2637468"/>
              <a:ext cx="334991" cy="1418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1" name="Image 53"/>
            <p:cNvPicPr/>
            <p:nvPr/>
          </p:nvPicPr>
          <p:blipFill>
            <a:blip r:embed="rId32" cstate="print"/>
            <a:stretch/>
          </p:blipFill>
          <p:spPr>
            <a:xfrm>
              <a:off x="2635197" y="2917870"/>
              <a:ext cx="298726" cy="274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2" name="Picture 320"/>
            <p:cNvPicPr/>
            <p:nvPr/>
          </p:nvPicPr>
          <p:blipFill>
            <a:blip r:embed="rId33" cstate="print"/>
            <a:stretch/>
          </p:blipFill>
          <p:spPr>
            <a:xfrm>
              <a:off x="4129444" y="2973418"/>
              <a:ext cx="283359" cy="2457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3" name="Picture 322"/>
            <p:cNvPicPr/>
            <p:nvPr/>
          </p:nvPicPr>
          <p:blipFill>
            <a:blip r:embed="rId34" cstate="print"/>
            <a:stretch/>
          </p:blipFill>
          <p:spPr>
            <a:xfrm>
              <a:off x="4282921" y="2682526"/>
              <a:ext cx="574831" cy="2735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4" name="Picture 332"/>
            <p:cNvPicPr/>
            <p:nvPr/>
          </p:nvPicPr>
          <p:blipFill>
            <a:blip r:embed="rId35" cstate="print"/>
            <a:stretch/>
          </p:blipFill>
          <p:spPr>
            <a:xfrm>
              <a:off x="2201307" y="2626890"/>
              <a:ext cx="376480" cy="1935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5" name="Image 454"/>
            <p:cNvPicPr/>
            <p:nvPr/>
          </p:nvPicPr>
          <p:blipFill>
            <a:blip r:embed="rId36"/>
            <a:stretch/>
          </p:blipFill>
          <p:spPr>
            <a:xfrm>
              <a:off x="1315018" y="1714494"/>
              <a:ext cx="271065" cy="1932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7" name="Picture 2"/>
            <p:cNvPicPr/>
            <p:nvPr/>
          </p:nvPicPr>
          <p:blipFill>
            <a:blip r:embed="rId37"/>
            <a:stretch/>
          </p:blipFill>
          <p:spPr>
            <a:xfrm>
              <a:off x="1918713" y="2285998"/>
              <a:ext cx="775089" cy="145601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FED4Fire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Added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Value -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Technical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96000" y="1347614"/>
            <a:ext cx="7056320" cy="335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  <a:ea typeface="DejaVu Sans"/>
              </a:rPr>
              <a:t>Efficient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tool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allowing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easily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configure an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deployment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environment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</a:t>
            </a:r>
          </a:p>
          <a:p>
            <a:pPr marL="228600" indent="-22788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Reproductibility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(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scripting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disk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image)</a:t>
            </a:r>
          </a:p>
          <a:p>
            <a:pPr marL="228600" indent="-22788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  <a:ea typeface="DejaVu Sans"/>
              </a:rPr>
              <a:t>Security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concerns</a:t>
            </a:r>
            <a:endParaRPr lang="fr-FR" sz="2000" spc="-1" dirty="0">
              <a:solidFill>
                <a:srgbClr val="000000"/>
              </a:solidFill>
              <a:ea typeface="DejaVu Sans"/>
            </a:endParaRPr>
          </a:p>
          <a:p>
            <a:pPr marL="228600" indent="-22788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Well</a:t>
            </a:r>
            <a:r>
              <a:rPr lang="fr-FR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ea typeface="DejaVu Sans"/>
              </a:rPr>
              <a:t>documented</a:t>
            </a:r>
            <a:endParaRPr lang="fr-FR" sz="2000" spc="-1" dirty="0">
              <a:solidFill>
                <a:srgbClr val="000000"/>
              </a:solidFill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5066280" y="0"/>
            <a:ext cx="4077360" cy="5143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GB" sz="2400" b="0" strike="noStrike" spc="-1">
              <a:solidFill>
                <a:srgbClr val="3E3B39"/>
              </a:solidFill>
              <a:latin typeface="Arial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072066" y="1357304"/>
            <a:ext cx="4071934" cy="428628"/>
          </a:xfrm>
          <a:prstGeom prst="rect">
            <a:avLst/>
          </a:prstGeom>
          <a:noFill/>
          <a:ln>
            <a:noFill/>
          </a:ln>
        </p:spPr>
        <p:txBody>
          <a:bodyPr rIns="468000" anchor="ctr"/>
          <a:lstStyle/>
          <a:p>
            <a:pPr indent="-324000" algn="r">
              <a:lnSpc>
                <a:spcPct val="100000"/>
              </a:lnSpc>
              <a:spcBef>
                <a:spcPts val="561"/>
              </a:spcBef>
            </a:pPr>
            <a:r>
              <a:rPr lang="en-US" sz="4000" b="1" cap="all" spc="-1" dirty="0">
                <a:solidFill>
                  <a:srgbClr val="E98F00"/>
                </a:solidFill>
                <a:latin typeface="Arial"/>
                <a:ea typeface="MS PGothic"/>
              </a:rPr>
              <a:t>Questions ?</a:t>
            </a:r>
            <a:endParaRPr lang="en-US" sz="4000" b="1" strike="noStrike" cap="all" spc="-1" dirty="0">
              <a:solidFill>
                <a:srgbClr val="E98F00"/>
              </a:solidFill>
              <a:latin typeface="Arial"/>
              <a:ea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3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17" name="TextShape 2"/>
          <p:cNvSpPr txBox="1"/>
          <p:nvPr/>
        </p:nvSpPr>
        <p:spPr>
          <a:xfrm>
            <a:off x="1000100" y="4786328"/>
            <a:ext cx="7484400" cy="3571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1100" b="1" strike="noStrike" spc="-1" dirty="0">
                <a:solidFill>
                  <a:srgbClr val="C42502"/>
                </a:solidFill>
                <a:latin typeface="Arial"/>
              </a:rPr>
              <a:t>FED4Fire - </a:t>
            </a:r>
            <a:r>
              <a:rPr lang="en-GB" sz="11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11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11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11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pc="-1" dirty="0" err="1">
                <a:solidFill>
                  <a:srgbClr val="C42502"/>
                </a:solidFill>
                <a:latin typeface="Arial"/>
              </a:rPr>
              <a:t>s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-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0034" y="867967"/>
            <a:ext cx="6808270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Background &amp; motivation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DC21E-FF5D-2F4D-97E0-3FBC5DBFC71D}"/>
              </a:ext>
            </a:extLst>
          </p:cNvPr>
          <p:cNvSpPr/>
          <p:nvPr/>
        </p:nvSpPr>
        <p:spPr>
          <a:xfrm>
            <a:off x="396000" y="1294893"/>
            <a:ext cx="712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Helvetica" pitchFamily="2" charset="0"/>
              </a:rPr>
              <a:t>Kentyou’s</a:t>
            </a:r>
            <a:r>
              <a:rPr lang="fr-FR" dirty="0">
                <a:latin typeface="Helvetica" pitchFamily="2" charset="0"/>
              </a:rPr>
              <a:t> main mission: </a:t>
            </a:r>
            <a:r>
              <a:rPr lang="fr-FR" dirty="0" err="1"/>
              <a:t>addressing</a:t>
            </a:r>
            <a:r>
              <a:rPr lang="fr-FR" dirty="0"/>
              <a:t> the smart city </a:t>
            </a:r>
            <a:r>
              <a:rPr lang="fr-FR" dirty="0" err="1"/>
              <a:t>interoperability</a:t>
            </a:r>
            <a:r>
              <a:rPr lang="fr-FR" dirty="0"/>
              <a:t> challenge </a:t>
            </a:r>
            <a:r>
              <a:rPr lang="fr-FR" dirty="0" err="1"/>
              <a:t>with</a:t>
            </a:r>
            <a:r>
              <a:rPr lang="fr-FR" dirty="0"/>
              <a:t> an open innovation </a:t>
            </a:r>
            <a:r>
              <a:rPr lang="fr-FR" dirty="0" err="1"/>
              <a:t>approach</a:t>
            </a:r>
            <a:r>
              <a:rPr lang="fr-FR" dirty="0"/>
              <a:t>.</a:t>
            </a:r>
          </a:p>
          <a:p>
            <a:endParaRPr lang="fr-FR" dirty="0">
              <a:effectLst/>
              <a:latin typeface="Helvetica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0A75CF-CEC9-ED48-A44D-EF1B302C59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91" y="3430508"/>
            <a:ext cx="6261498" cy="1337747"/>
          </a:xfrm>
          <a:prstGeom prst="rect">
            <a:avLst/>
          </a:prstGeom>
        </p:spPr>
      </p:pic>
      <p:pic>
        <p:nvPicPr>
          <p:cNvPr id="470" name="Image 469">
            <a:extLst>
              <a:ext uri="{FF2B5EF4-FFF2-40B4-BE49-F238E27FC236}">
                <a16:creationId xmlns:a16="http://schemas.microsoft.com/office/drawing/2014/main" id="{2ED709E9-8C8B-6B40-8C84-DF9F1024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232857"/>
            <a:ext cx="1183374" cy="1081942"/>
          </a:xfrm>
          <a:prstGeom prst="rect">
            <a:avLst/>
          </a:prstGeom>
        </p:spPr>
      </p:pic>
      <p:pic>
        <p:nvPicPr>
          <p:cNvPr id="471" name="Image 470">
            <a:extLst>
              <a:ext uri="{FF2B5EF4-FFF2-40B4-BE49-F238E27FC236}">
                <a16:creationId xmlns:a16="http://schemas.microsoft.com/office/drawing/2014/main" id="{81158C63-5412-4241-AC80-73435DC23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706" y="1080755"/>
            <a:ext cx="1043884" cy="1086931"/>
          </a:xfrm>
          <a:prstGeom prst="rect">
            <a:avLst/>
          </a:prstGeom>
        </p:spPr>
      </p:pic>
      <p:sp>
        <p:nvSpPr>
          <p:cNvPr id="472" name="Rectangle 471">
            <a:extLst>
              <a:ext uri="{FF2B5EF4-FFF2-40B4-BE49-F238E27FC236}">
                <a16:creationId xmlns:a16="http://schemas.microsoft.com/office/drawing/2014/main" id="{0A043063-DC29-554F-99D2-4BB0200E9328}"/>
              </a:ext>
            </a:extLst>
          </p:cNvPr>
          <p:cNvSpPr/>
          <p:nvPr/>
        </p:nvSpPr>
        <p:spPr>
          <a:xfrm>
            <a:off x="396000" y="1990796"/>
            <a:ext cx="5068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Helvetica" pitchFamily="2" charset="0"/>
              </a:rPr>
              <a:t>Vendor</a:t>
            </a:r>
            <a:r>
              <a:rPr lang="fr-FR" dirty="0">
                <a:latin typeface="Helvetica" pitchFamily="2" charset="0"/>
              </a:rPr>
              <a:t> lock-in and </a:t>
            </a:r>
            <a:r>
              <a:rPr lang="fr-FR" dirty="0" err="1">
                <a:latin typeface="Helvetica" pitchFamily="2" charset="0"/>
              </a:rPr>
              <a:t>uninteroperable</a:t>
            </a:r>
            <a:r>
              <a:rPr lang="fr-FR" dirty="0">
                <a:latin typeface="Helvetica" pitchFamily="2" charset="0"/>
              </a:rPr>
              <a:t> solutions</a:t>
            </a:r>
            <a:endParaRPr lang="fr-FR" dirty="0"/>
          </a:p>
          <a:p>
            <a:endParaRPr lang="fr-FR" dirty="0">
              <a:effectLst/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19B4F-B264-EC4E-9DBD-5AD6C6CE2AA7}"/>
              </a:ext>
            </a:extLst>
          </p:cNvPr>
          <p:cNvSpPr/>
          <p:nvPr/>
        </p:nvSpPr>
        <p:spPr>
          <a:xfrm>
            <a:off x="396000" y="2535837"/>
            <a:ext cx="5949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interaction among city divisions, creating silos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4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pc="-1" dirty="0" err="1">
                <a:solidFill>
                  <a:srgbClr val="C42502"/>
                </a:solidFill>
                <a:latin typeface="Arial"/>
              </a:rPr>
              <a:t>s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-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67967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Concept &amp; Objectives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19868C-E991-2D48-95B2-A9928A1441CE}"/>
              </a:ext>
            </a:extLst>
          </p:cNvPr>
          <p:cNvSpPr/>
          <p:nvPr/>
        </p:nvSpPr>
        <p:spPr>
          <a:xfrm>
            <a:off x="396000" y="1294893"/>
            <a:ext cx="699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itchFamily="2" charset="0"/>
              </a:rPr>
              <a:t>Main goal: </a:t>
            </a:r>
            <a:r>
              <a:rPr lang="fr-FR" dirty="0" err="1">
                <a:latin typeface="Helvetica" pitchFamily="2" charset="0"/>
              </a:rPr>
              <a:t>testing</a:t>
            </a:r>
            <a:r>
              <a:rPr lang="fr-FR" dirty="0">
                <a:latin typeface="Helvetica" pitchFamily="2" charset="0"/>
              </a:rPr>
              <a:t> the </a:t>
            </a:r>
            <a:r>
              <a:rPr lang="fr-FR" dirty="0" err="1">
                <a:latin typeface="Helvetica" pitchFamily="2" charset="0"/>
              </a:rPr>
              <a:t>interoperability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 err="1">
                <a:latin typeface="Helvetica" pitchFamily="2" charset="0"/>
              </a:rPr>
              <a:t>approach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 err="1">
                <a:latin typeface="Helvetica" pitchFamily="2" charset="0"/>
              </a:rPr>
              <a:t>with</a:t>
            </a:r>
            <a:r>
              <a:rPr lang="fr-FR" dirty="0">
                <a:latin typeface="Helvetica" pitchFamily="2" charset="0"/>
              </a:rPr>
              <a:t> a real life </a:t>
            </a:r>
            <a:r>
              <a:rPr lang="fr-FR" dirty="0" err="1">
                <a:latin typeface="Helvetica" pitchFamily="2" charset="0"/>
              </a:rPr>
              <a:t>environment</a:t>
            </a:r>
            <a:endParaRPr lang="fr-FR" dirty="0">
              <a:effectLst/>
              <a:latin typeface="Helvetic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7EF5F8-3EE9-C54B-8445-81F1B9B543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22" y="1679796"/>
            <a:ext cx="6516216" cy="32581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5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pc="-1" dirty="0" err="1">
                <a:solidFill>
                  <a:srgbClr val="C42502"/>
                </a:solidFill>
                <a:latin typeface="Arial"/>
              </a:rPr>
              <a:t>s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-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867967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Concept &amp; Objectives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500034" y="1285866"/>
            <a:ext cx="6088190" cy="3643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1400" spc="-1" dirty="0" err="1">
                <a:latin typeface="Arial"/>
                <a:ea typeface="DejaVu Sans"/>
              </a:rPr>
              <a:t>Overview</a:t>
            </a:r>
            <a:r>
              <a:rPr lang="fr-FR" sz="1400" spc="-1" dirty="0">
                <a:latin typeface="Arial"/>
                <a:ea typeface="DejaVu Sans"/>
              </a:rPr>
              <a:t> </a:t>
            </a:r>
            <a:r>
              <a:rPr lang="fr-FR" sz="1400" strike="noStrike" spc="-1" dirty="0">
                <a:latin typeface="Arial"/>
                <a:ea typeface="DejaVu Sans"/>
              </a:rPr>
              <a:t>: </a:t>
            </a:r>
            <a:r>
              <a:rPr lang="fr-FR" sz="1400" strike="noStrike" spc="-1" dirty="0" err="1">
                <a:latin typeface="Arial"/>
                <a:ea typeface="DejaVu Sans"/>
              </a:rPr>
              <a:t>sensiNact</a:t>
            </a:r>
            <a:r>
              <a:rPr lang="fr-FR" sz="1400" strike="noStrike" spc="-1" dirty="0">
                <a:latin typeface="Arial"/>
                <a:ea typeface="DejaVu Sans"/>
              </a:rPr>
              <a:t> </a:t>
            </a:r>
            <a:r>
              <a:rPr lang="fr-FR" sz="1400" strike="noStrike" spc="-1" dirty="0" err="1">
                <a:latin typeface="Arial"/>
                <a:ea typeface="DejaVu Sans"/>
              </a:rPr>
              <a:t>connected</a:t>
            </a:r>
            <a:r>
              <a:rPr lang="fr-FR" sz="1400" strike="noStrike" spc="-1" dirty="0">
                <a:latin typeface="Arial"/>
                <a:ea typeface="DejaVu Sans"/>
              </a:rPr>
              <a:t> to </a:t>
            </a:r>
            <a:r>
              <a:rPr lang="fr-FR" sz="1400" strike="noStrike" spc="-1" dirty="0" err="1">
                <a:latin typeface="Arial"/>
                <a:ea typeface="DejaVu Sans"/>
              </a:rPr>
              <a:t>SmartSantander</a:t>
            </a:r>
            <a:r>
              <a:rPr lang="fr-FR" sz="1400" strike="noStrike" spc="-1" dirty="0">
                <a:latin typeface="Arial"/>
                <a:ea typeface="DejaVu Sans"/>
              </a:rPr>
              <a:t> API, </a:t>
            </a:r>
            <a:r>
              <a:rPr lang="fr-FR" sz="1400" strike="noStrike" spc="-1" dirty="0" err="1">
                <a:latin typeface="Arial"/>
                <a:ea typeface="DejaVu Sans"/>
              </a:rPr>
              <a:t>collecting</a:t>
            </a:r>
            <a:r>
              <a:rPr lang="fr-FR" sz="1400" strike="noStrike" spc="-1" dirty="0">
                <a:latin typeface="Arial"/>
                <a:ea typeface="DejaVu Sans"/>
              </a:rPr>
              <a:t> </a:t>
            </a:r>
            <a:r>
              <a:rPr lang="fr-FR" sz="1400" strike="noStrike" spc="-1" dirty="0" err="1">
                <a:latin typeface="Arial"/>
                <a:ea typeface="DejaVu Sans"/>
              </a:rPr>
              <a:t>events</a:t>
            </a:r>
            <a:r>
              <a:rPr lang="fr-FR" sz="1400" strike="noStrike" spc="-1" dirty="0">
                <a:latin typeface="Arial"/>
                <a:ea typeface="DejaVu Sans"/>
              </a:rPr>
              <a:t> </a:t>
            </a:r>
            <a:r>
              <a:rPr lang="fr-FR" sz="1400" strike="noStrike" spc="-1" dirty="0" err="1">
                <a:latin typeface="Arial"/>
                <a:ea typeface="DejaVu Sans"/>
              </a:rPr>
              <a:t>triggered</a:t>
            </a:r>
            <a:r>
              <a:rPr lang="fr-FR" sz="1400" strike="noStrike" spc="-1" dirty="0">
                <a:latin typeface="Arial"/>
                <a:ea typeface="DejaVu Sans"/>
              </a:rPr>
              <a:t> by the system and </a:t>
            </a:r>
            <a:r>
              <a:rPr lang="fr-FR" sz="1400" strike="noStrike" spc="-1" dirty="0" err="1">
                <a:latin typeface="Arial"/>
                <a:ea typeface="DejaVu Sans"/>
              </a:rPr>
              <a:t>unifying</a:t>
            </a:r>
            <a:r>
              <a:rPr lang="fr-FR" sz="1400" strike="noStrike" spc="-1" dirty="0">
                <a:latin typeface="Arial"/>
                <a:ea typeface="DejaVu Sans"/>
              </a:rPr>
              <a:t> the </a:t>
            </a:r>
            <a:r>
              <a:rPr lang="fr-FR" sz="1400" strike="noStrike" spc="-1" dirty="0" err="1">
                <a:latin typeface="Arial"/>
                <a:ea typeface="DejaVu Sans"/>
              </a:rPr>
              <a:t>collected</a:t>
            </a:r>
            <a:r>
              <a:rPr lang="fr-FR" sz="1400" strike="noStrike" spc="-1" dirty="0">
                <a:latin typeface="Arial"/>
                <a:ea typeface="DejaVu Sans"/>
              </a:rPr>
              <a:t> data to </a:t>
            </a:r>
            <a:r>
              <a:rPr lang="fr-FR" sz="1400" strike="noStrike" spc="-1" dirty="0" err="1">
                <a:latin typeface="Arial"/>
                <a:ea typeface="DejaVu Sans"/>
              </a:rPr>
              <a:t>be</a:t>
            </a:r>
            <a:r>
              <a:rPr lang="fr-FR" sz="1400" strike="noStrike" spc="-1" dirty="0">
                <a:latin typeface="Arial"/>
                <a:ea typeface="DejaVu Sans"/>
              </a:rPr>
              <a:t> </a:t>
            </a:r>
            <a:r>
              <a:rPr lang="fr-FR" sz="1400" strike="noStrike" spc="-1" dirty="0" err="1">
                <a:latin typeface="Arial"/>
                <a:ea typeface="DejaVu Sans"/>
              </a:rPr>
              <a:t>used</a:t>
            </a:r>
            <a:r>
              <a:rPr lang="fr-FR" sz="1400" strike="noStrike" spc="-1" dirty="0">
                <a:latin typeface="Arial"/>
                <a:ea typeface="DejaVu Sans"/>
              </a:rPr>
              <a:t> by the </a:t>
            </a:r>
            <a:r>
              <a:rPr lang="fr-FR" sz="1400" strike="noStrike" spc="-1" dirty="0" err="1">
                <a:latin typeface="Arial"/>
                <a:ea typeface="DejaVu Sans"/>
              </a:rPr>
              <a:t>developed</a:t>
            </a:r>
            <a:r>
              <a:rPr lang="fr-FR" sz="1400" strike="noStrike" spc="-1" dirty="0">
                <a:latin typeface="Arial"/>
                <a:ea typeface="DejaVu Sans"/>
              </a:rPr>
              <a:t> </a:t>
            </a:r>
            <a:r>
              <a:rPr lang="fr-FR" sz="1400" strike="noStrike" spc="-1" dirty="0" err="1">
                <a:latin typeface="Arial"/>
                <a:ea typeface="DejaVu Sans"/>
              </a:rPr>
              <a:t>sensiNact</a:t>
            </a:r>
            <a:r>
              <a:rPr lang="fr-FR" sz="1400" strike="noStrike" spc="-1" dirty="0">
                <a:latin typeface="Arial"/>
                <a:ea typeface="DejaVu Sans"/>
              </a:rPr>
              <a:t> applications.</a:t>
            </a:r>
            <a:endParaRPr lang="fr-FR" sz="1400" spc="-1" dirty="0"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1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 1: </a:t>
            </a:r>
            <a:r>
              <a:rPr lang="fr-FR" sz="1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Enable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data </a:t>
            </a:r>
            <a:r>
              <a:rPr lang="fr-FR" sz="1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interoperability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 a city infrastructure</a:t>
            </a: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KPIs</a:t>
            </a:r>
            <a:r>
              <a:rPr lang="fr-FR" sz="1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: </a:t>
            </a:r>
            <a:endParaRPr lang="fr-FR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Number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of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connected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devices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&gt; 500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devices</a:t>
            </a:r>
            <a:endParaRPr lang="fr-FR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Learning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curve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to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build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a bridge &lt; 5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days</a:t>
            </a:r>
            <a:endParaRPr lang="fr-FR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 2: </a:t>
            </a:r>
            <a:r>
              <a:rPr lang="fr-FR" sz="1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Rapid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1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prototyping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of city applications</a:t>
            </a: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KPIs</a:t>
            </a:r>
            <a:r>
              <a:rPr lang="fr-FR" sz="1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:</a:t>
            </a:r>
            <a:endParaRPr lang="fr-FR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Number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of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developed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applications (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rule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-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based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and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programmatic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) = 3</a:t>
            </a:r>
            <a:endParaRPr lang="fr-FR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Number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of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involved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data and action sources &gt; 50 </a:t>
            </a:r>
            <a:endParaRPr lang="fr-FR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Learning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curve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to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develop</a:t>
            </a:r>
            <a:r>
              <a:rPr lang="fr-FR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 an application &lt; 5 </a:t>
            </a:r>
            <a:r>
              <a:rPr lang="fr-FR" sz="14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</a:rPr>
              <a:t>days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400" b="0" strike="noStrike" spc="-1" dirty="0">
              <a:latin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73E040-C282-5F4D-9244-1B63FE71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33" y="1851670"/>
            <a:ext cx="3943567" cy="18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6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458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17" name="TextShape 2"/>
          <p:cNvSpPr txBox="1"/>
          <p:nvPr/>
        </p:nvSpPr>
        <p:spPr>
          <a:xfrm>
            <a:off x="1000100" y="4786328"/>
            <a:ext cx="7484400" cy="3571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1100" b="1" strike="noStrike" spc="-1" dirty="0">
                <a:solidFill>
                  <a:srgbClr val="C42502"/>
                </a:solidFill>
                <a:latin typeface="Arial"/>
              </a:rPr>
              <a:t>FED4Fire - </a:t>
            </a:r>
            <a:r>
              <a:rPr lang="en-GB" sz="1100" b="1" strike="noStrike" spc="-1" dirty="0" err="1">
                <a:solidFill>
                  <a:srgbClr val="C42502"/>
                </a:solidFill>
                <a:latin typeface="Arial"/>
              </a:rPr>
              <a:t>SensiNact</a:t>
            </a:r>
            <a:r>
              <a:rPr lang="en-GB" sz="11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11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11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pic>
        <p:nvPicPr>
          <p:cNvPr id="7" name="Image 6" descr="Capture d’écran de 2020-11-16 12-03-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05520"/>
            <a:ext cx="3759583" cy="2714645"/>
          </a:xfrm>
          <a:prstGeom prst="rect">
            <a:avLst/>
          </a:prstGeom>
        </p:spPr>
      </p:pic>
      <p:pic>
        <p:nvPicPr>
          <p:cNvPr id="9" name="Image 8" descr="Capture d’écran de 2020-11-16 12-00-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30804"/>
            <a:ext cx="2531680" cy="108816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28596" y="1193956"/>
            <a:ext cx="77438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Configuration of the test </a:t>
            </a:r>
            <a:r>
              <a:rPr lang="fr-FR" sz="1600" dirty="0" err="1"/>
              <a:t>using</a:t>
            </a:r>
            <a:r>
              <a:rPr lang="fr-FR" sz="1600" dirty="0"/>
              <a:t> </a:t>
            </a:r>
            <a:r>
              <a:rPr lang="fr-FR" sz="1600" dirty="0" err="1"/>
              <a:t>JFed</a:t>
            </a:r>
            <a:r>
              <a:rPr lang="fr-FR" sz="1600" dirty="0"/>
              <a:t> </a:t>
            </a:r>
            <a:r>
              <a:rPr lang="fr-FR" sz="1600" dirty="0" err="1"/>
              <a:t>Tool</a:t>
            </a:r>
            <a:r>
              <a:rPr lang="fr-FR" sz="1600" dirty="0"/>
              <a:t>.</a:t>
            </a:r>
            <a:endParaRPr lang="fr-FR" sz="700" dirty="0"/>
          </a:p>
          <a:p>
            <a:pPr algn="just"/>
            <a:endParaRPr lang="fr-FR" sz="1000" dirty="0"/>
          </a:p>
          <a:p>
            <a:pPr algn="just"/>
            <a:r>
              <a:rPr lang="fr-FR" sz="1600" dirty="0"/>
              <a:t>Initial test on a single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node</a:t>
            </a:r>
            <a:r>
              <a:rPr lang="fr-FR" sz="1600" dirty="0"/>
              <a:t> on </a:t>
            </a:r>
            <a:r>
              <a:rPr lang="fr-FR" sz="1600" dirty="0" err="1"/>
              <a:t>which</a:t>
            </a:r>
            <a:r>
              <a:rPr lang="fr-FR" sz="1600" dirty="0"/>
              <a:t> a Java </a:t>
            </a:r>
            <a:r>
              <a:rPr lang="fr-FR" sz="1600" dirty="0" err="1"/>
              <a:t>runtime</a:t>
            </a:r>
            <a:r>
              <a:rPr lang="fr-FR" sz="1600" dirty="0"/>
              <a:t> </a:t>
            </a:r>
            <a:r>
              <a:rPr lang="fr-FR" sz="1600" dirty="0" err="1"/>
              <a:t>environment</a:t>
            </a:r>
            <a:r>
              <a:rPr lang="fr-FR" sz="1600" dirty="0"/>
              <a:t> and </a:t>
            </a:r>
            <a:r>
              <a:rPr lang="fr-FR" sz="1600" dirty="0" err="1"/>
              <a:t>sensiNact</a:t>
            </a:r>
            <a:r>
              <a:rPr lang="fr-FR" sz="1600" dirty="0"/>
              <a:t> instance has been </a:t>
            </a:r>
            <a:r>
              <a:rPr lang="fr-FR" sz="1600" dirty="0" err="1"/>
              <a:t>installed</a:t>
            </a:r>
            <a:endParaRPr lang="fr-FR" dirty="0"/>
          </a:p>
        </p:txBody>
      </p:sp>
      <p:pic>
        <p:nvPicPr>
          <p:cNvPr id="24" name="Image 23" descr="Capture d’écran de 2020-11-16 15-11-31.png"/>
          <p:cNvPicPr>
            <a:picLocks noChangeAspect="1"/>
          </p:cNvPicPr>
          <p:nvPr/>
        </p:nvPicPr>
        <p:blipFill>
          <a:blip r:embed="rId4" cstate="print"/>
          <a:srcRect l="3719" t="16666" r="5121" b="37500"/>
          <a:stretch>
            <a:fillRect/>
          </a:stretch>
        </p:blipFill>
        <p:spPr>
          <a:xfrm>
            <a:off x="1680885" y="2585588"/>
            <a:ext cx="2701657" cy="114300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00034" y="867967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Experiment</a:t>
            </a:r>
            <a:r>
              <a:rPr lang="fr-FR" sz="16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set-up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30364B6-2AAE-104E-AD14-6CBC5E22908B}"/>
              </a:ext>
            </a:extLst>
          </p:cNvPr>
          <p:cNvPicPr/>
          <p:nvPr/>
        </p:nvPicPr>
        <p:blipFill>
          <a:blip r:embed="rId5">
            <a:extLs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arto="http://schemas.microsoft.com/office/word/2006/arto" xmlns:lc="http://schemas.openxmlformats.org/drawingml/2006/lockedCanvas" id="{E1A30885-D9B1-3F4C-9B9A-A8DFA432FDFF}"/>
              </a:ext>
            </a:extLst>
          </a:blip>
          <a:stretch>
            <a:fillRect/>
          </a:stretch>
        </p:blipFill>
        <p:spPr>
          <a:xfrm>
            <a:off x="4769733" y="2289767"/>
            <a:ext cx="2569845" cy="25292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5066280" y="0"/>
            <a:ext cx="4077360" cy="5143320"/>
          </a:xfrm>
          <a:prstGeom prst="rect">
            <a:avLst/>
          </a:prstGeom>
          <a:solidFill>
            <a:srgbClr val="C42502">
              <a:alpha val="80000"/>
            </a:srgbClr>
          </a:solidFill>
          <a:ln>
            <a:noFill/>
          </a:ln>
        </p:spPr>
        <p:txBody>
          <a:bodyPr rIns="468000" anchor="ctr"/>
          <a:lstStyle/>
          <a:p>
            <a:pPr algn="r">
              <a:lnSpc>
                <a:spcPts val="2801"/>
              </a:lnSpc>
            </a:pPr>
            <a:r>
              <a:rPr lang="fr-FR" sz="2400" b="1" spc="-1" dirty="0" err="1">
                <a:solidFill>
                  <a:schemeClr val="bg1"/>
                </a:solidFill>
              </a:rPr>
              <a:t>Federating</a:t>
            </a:r>
            <a:r>
              <a:rPr lang="fr-FR" sz="2400" b="1" spc="-1" dirty="0">
                <a:solidFill>
                  <a:schemeClr val="bg1"/>
                </a:solidFill>
              </a:rPr>
              <a:t> open innovation in </a:t>
            </a:r>
            <a:r>
              <a:rPr lang="fr-FR" sz="2400" b="1" spc="-1" dirty="0" err="1">
                <a:solidFill>
                  <a:schemeClr val="bg1"/>
                </a:solidFill>
              </a:rPr>
              <a:t>cities</a:t>
            </a:r>
            <a:endParaRPr lang="fr-FR" sz="24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endParaRPr lang="fr-FR" sz="2400" b="1" spc="-1" dirty="0">
              <a:solidFill>
                <a:schemeClr val="bg1"/>
              </a:solidFill>
            </a:endParaRPr>
          </a:p>
          <a:p>
            <a:pPr algn="r">
              <a:lnSpc>
                <a:spcPts val="2801"/>
              </a:lnSpc>
            </a:pPr>
            <a:r>
              <a:rPr lang="fr-FR" sz="2400" b="1" spc="-1" dirty="0">
                <a:solidFill>
                  <a:schemeClr val="bg1"/>
                </a:solidFill>
              </a:rPr>
              <a:t>FED4CITIES</a:t>
            </a:r>
          </a:p>
        </p:txBody>
      </p:sp>
      <p:sp>
        <p:nvSpPr>
          <p:cNvPr id="414" name="TextShape 2"/>
          <p:cNvSpPr txBox="1"/>
          <p:nvPr/>
        </p:nvSpPr>
        <p:spPr>
          <a:xfrm>
            <a:off x="0" y="4350240"/>
            <a:ext cx="9143640" cy="33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468000" anchor="ctr"/>
          <a:lstStyle/>
          <a:p>
            <a:pPr indent="-324000" algn="r">
              <a:lnSpc>
                <a:spcPct val="100000"/>
              </a:lnSpc>
              <a:spcBef>
                <a:spcPts val="561"/>
              </a:spcBef>
            </a:pPr>
            <a:r>
              <a:rPr lang="en-US" sz="2400" b="1" cap="all" spc="-1" dirty="0">
                <a:solidFill>
                  <a:srgbClr val="E98F00"/>
                </a:solidFill>
                <a:latin typeface="Arial"/>
                <a:ea typeface="MS PGothic"/>
              </a:rPr>
              <a:t>Project results</a:t>
            </a:r>
          </a:p>
        </p:txBody>
      </p:sp>
      <p:sp>
        <p:nvSpPr>
          <p:cNvPr id="47" name="TextShape 1"/>
          <p:cNvSpPr txBox="1"/>
          <p:nvPr/>
        </p:nvSpPr>
        <p:spPr>
          <a:xfrm>
            <a:off x="396000" y="4842360"/>
            <a:ext cx="5652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8A95A267-40AB-430A-B72B-AA4605B6F023}" type="slidenum">
              <a:rPr lang="fr-FR" sz="1000" b="1" strike="noStrike" spc="-1">
                <a:solidFill>
                  <a:srgbClr val="3E3B39"/>
                </a:solidFill>
                <a:latin typeface="Arial"/>
                <a:ea typeface="ＭＳ Ｐゴシック"/>
              </a:rPr>
              <a:pPr algn="ctr">
                <a:lnSpc>
                  <a:spcPct val="100000"/>
                </a:lnSpc>
              </a:pPr>
              <a:t>7</a:t>
            </a:fld>
            <a:endParaRPr lang="fr-FR" sz="1000" b="0" strike="noStrike" spc="-1" dirty="0">
              <a:latin typeface="Times New Roman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4936" y="500048"/>
            <a:ext cx="5036658" cy="4214842"/>
            <a:chOff x="14936" y="500048"/>
            <a:chExt cx="5036658" cy="4214842"/>
          </a:xfrm>
        </p:grpSpPr>
        <p:pic>
          <p:nvPicPr>
            <p:cNvPr id="48" name="Picture 9"/>
            <p:cNvPicPr/>
            <p:nvPr/>
          </p:nvPicPr>
          <p:blipFill>
            <a:blip r:embed="rId2"/>
            <a:srcRect r="567"/>
            <a:stretch/>
          </p:blipFill>
          <p:spPr>
            <a:xfrm>
              <a:off x="14936" y="500048"/>
              <a:ext cx="5036658" cy="42148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Picture 11"/>
            <p:cNvPicPr/>
            <p:nvPr/>
          </p:nvPicPr>
          <p:blipFill>
            <a:blip r:embed="rId3"/>
            <a:stretch/>
          </p:blipFill>
          <p:spPr>
            <a:xfrm>
              <a:off x="3513524" y="1798392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0" name="CustomShape 3"/>
            <p:cNvSpPr/>
            <p:nvPr/>
          </p:nvSpPr>
          <p:spPr>
            <a:xfrm>
              <a:off x="1001003" y="2239493"/>
              <a:ext cx="3534919" cy="32626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  <a:alpha val="38000"/>
              </a:schemeClr>
            </a:solidFill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51" name="CustomShape 4"/>
            <p:cNvSpPr/>
            <p:nvPr/>
          </p:nvSpPr>
          <p:spPr>
            <a:xfrm>
              <a:off x="2857488" y="2320183"/>
              <a:ext cx="645702" cy="1801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DejaVu Sans"/>
                  <a:cs typeface="Ani" pitchFamily="2" charset="0"/>
                </a:rPr>
                <a:t>Platform</a:t>
              </a:r>
              <a:endParaRPr lang="fr-FR" sz="7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cs typeface="Ani" pitchFamily="2" charset="0"/>
              </a:endParaRPr>
            </a:p>
          </p:txBody>
        </p:sp>
        <p:pic>
          <p:nvPicPr>
            <p:cNvPr id="52" name="Picture 11"/>
            <p:cNvPicPr/>
            <p:nvPr/>
          </p:nvPicPr>
          <p:blipFill>
            <a:blip r:embed="rId3"/>
            <a:stretch/>
          </p:blipFill>
          <p:spPr>
            <a:xfrm>
              <a:off x="2672436" y="2650544"/>
              <a:ext cx="548279" cy="1308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3" name="Picture 14"/>
            <p:cNvPicPr/>
            <p:nvPr/>
          </p:nvPicPr>
          <p:blipFill>
            <a:blip r:embed="rId4"/>
            <a:stretch/>
          </p:blipFill>
          <p:spPr>
            <a:xfrm>
              <a:off x="3291843" y="2654293"/>
              <a:ext cx="273832" cy="24222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4" name="Image 17"/>
            <p:cNvPicPr/>
            <p:nvPr/>
          </p:nvPicPr>
          <p:blipFill>
            <a:blip r:embed="rId5"/>
            <a:stretch/>
          </p:blipFill>
          <p:spPr>
            <a:xfrm>
              <a:off x="3458781" y="2929157"/>
              <a:ext cx="491422" cy="1571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"/>
            <p:cNvPicPr/>
            <p:nvPr/>
          </p:nvPicPr>
          <p:blipFill>
            <a:blip r:embed="rId6"/>
            <a:stretch/>
          </p:blipFill>
          <p:spPr>
            <a:xfrm>
              <a:off x="3116414" y="1794542"/>
              <a:ext cx="260309" cy="229912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6" name="Picture 2"/>
            <p:cNvPicPr/>
            <p:nvPr/>
          </p:nvPicPr>
          <p:blipFill>
            <a:blip r:embed="rId7"/>
            <a:stretch/>
          </p:blipFill>
          <p:spPr>
            <a:xfrm>
              <a:off x="428597" y="1816195"/>
              <a:ext cx="730526" cy="18119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7" name="Picture 3"/>
            <p:cNvPicPr/>
            <p:nvPr/>
          </p:nvPicPr>
          <p:blipFill>
            <a:blip r:embed="rId8" cstate="print"/>
            <a:stretch/>
          </p:blipFill>
          <p:spPr>
            <a:xfrm>
              <a:off x="1216310" y="1977040"/>
              <a:ext cx="610974" cy="10384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" name="Picture 5"/>
            <p:cNvPicPr/>
            <p:nvPr/>
          </p:nvPicPr>
          <p:blipFill>
            <a:blip r:embed="rId9"/>
            <a:stretch/>
          </p:blipFill>
          <p:spPr>
            <a:xfrm>
              <a:off x="1874404" y="1734762"/>
              <a:ext cx="512320" cy="19404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" name="Picture 2"/>
            <p:cNvPicPr/>
            <p:nvPr/>
          </p:nvPicPr>
          <p:blipFill>
            <a:blip r:embed="rId10"/>
            <a:stretch/>
          </p:blipFill>
          <p:spPr>
            <a:xfrm>
              <a:off x="4103935" y="1765330"/>
              <a:ext cx="308867" cy="15630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0" name="CustomShape 5"/>
            <p:cNvSpPr/>
            <p:nvPr/>
          </p:nvSpPr>
          <p:spPr>
            <a:xfrm>
              <a:off x="4082412" y="1946962"/>
              <a:ext cx="489588" cy="196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CDMI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sp>
          <p:nvSpPr>
            <p:cNvPr id="61" name="CustomShape 6"/>
            <p:cNvSpPr/>
            <p:nvPr/>
          </p:nvSpPr>
          <p:spPr>
            <a:xfrm>
              <a:off x="2002836" y="1925002"/>
              <a:ext cx="568900" cy="1466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LWM2M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62" name="Picture 2"/>
            <p:cNvPicPr/>
            <p:nvPr/>
          </p:nvPicPr>
          <p:blipFill>
            <a:blip r:embed="rId11"/>
            <a:stretch/>
          </p:blipFill>
          <p:spPr>
            <a:xfrm>
              <a:off x="255169" y="2661752"/>
              <a:ext cx="168417" cy="17611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3" name="Picture 8"/>
            <p:cNvPicPr/>
            <p:nvPr/>
          </p:nvPicPr>
          <p:blipFill>
            <a:blip r:embed="rId12"/>
            <a:stretch/>
          </p:blipFill>
          <p:spPr>
            <a:xfrm>
              <a:off x="1377407" y="2664939"/>
              <a:ext cx="367568" cy="21679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4" name="Picture 2"/>
            <p:cNvPicPr/>
            <p:nvPr/>
          </p:nvPicPr>
          <p:blipFill>
            <a:blip r:embed="rId13"/>
            <a:stretch/>
          </p:blipFill>
          <p:spPr>
            <a:xfrm>
              <a:off x="1773649" y="2682291"/>
              <a:ext cx="422273" cy="2200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2"/>
            <p:cNvPicPr/>
            <p:nvPr/>
          </p:nvPicPr>
          <p:blipFill>
            <a:blip r:embed="rId14"/>
            <a:stretch/>
          </p:blipFill>
          <p:spPr>
            <a:xfrm>
              <a:off x="636474" y="3004602"/>
              <a:ext cx="170569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6" name="Picture 4"/>
            <p:cNvPicPr/>
            <p:nvPr/>
          </p:nvPicPr>
          <p:blipFill>
            <a:blip r:embed="rId15"/>
            <a:stretch/>
          </p:blipFill>
          <p:spPr>
            <a:xfrm>
              <a:off x="868060" y="296088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7" name="Picture 6"/>
            <p:cNvPicPr/>
            <p:nvPr/>
          </p:nvPicPr>
          <p:blipFill>
            <a:blip r:embed="rId16"/>
            <a:stretch/>
          </p:blipFill>
          <p:spPr>
            <a:xfrm>
              <a:off x="1144127" y="298516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8" name="Picture 7"/>
            <p:cNvPicPr/>
            <p:nvPr/>
          </p:nvPicPr>
          <p:blipFill>
            <a:blip r:embed="rId17"/>
            <a:stretch/>
          </p:blipFill>
          <p:spPr>
            <a:xfrm>
              <a:off x="1383940" y="2989998"/>
              <a:ext cx="171183" cy="18896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9" name="Picture 8"/>
            <p:cNvPicPr/>
            <p:nvPr/>
          </p:nvPicPr>
          <p:blipFill>
            <a:blip r:embed="rId18"/>
            <a:stretch/>
          </p:blipFill>
          <p:spPr>
            <a:xfrm>
              <a:off x="1678420" y="3002442"/>
              <a:ext cx="171183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0" name="Picture 9"/>
            <p:cNvPicPr/>
            <p:nvPr/>
          </p:nvPicPr>
          <p:blipFill>
            <a:blip r:embed="rId19"/>
            <a:stretch/>
          </p:blipFill>
          <p:spPr>
            <a:xfrm>
              <a:off x="1981180" y="2996166"/>
              <a:ext cx="171183" cy="18842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1" name="Picture 10"/>
            <p:cNvPicPr/>
            <p:nvPr/>
          </p:nvPicPr>
          <p:blipFill>
            <a:blip r:embed="rId20"/>
            <a:stretch/>
          </p:blipFill>
          <p:spPr>
            <a:xfrm>
              <a:off x="2264807" y="29808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2" name="Picture 16"/>
            <p:cNvPicPr/>
            <p:nvPr/>
          </p:nvPicPr>
          <p:blipFill>
            <a:blip r:embed="rId21"/>
            <a:stretch/>
          </p:blipFill>
          <p:spPr>
            <a:xfrm>
              <a:off x="415127" y="2977242"/>
              <a:ext cx="170876" cy="18869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3" name="Picture 11"/>
            <p:cNvPicPr/>
            <p:nvPr/>
          </p:nvPicPr>
          <p:blipFill>
            <a:blip r:embed="rId22"/>
            <a:stretch/>
          </p:blipFill>
          <p:spPr>
            <a:xfrm>
              <a:off x="1368719" y="3237522"/>
              <a:ext cx="26092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4" name="Picture 14"/>
            <p:cNvPicPr/>
            <p:nvPr/>
          </p:nvPicPr>
          <p:blipFill>
            <a:blip r:embed="rId23"/>
            <a:stretch/>
          </p:blipFill>
          <p:spPr>
            <a:xfrm>
              <a:off x="485122" y="3244206"/>
              <a:ext cx="285202" cy="18842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5" name="Picture 5"/>
            <p:cNvPicPr/>
            <p:nvPr/>
          </p:nvPicPr>
          <p:blipFill>
            <a:blip r:embed="rId24"/>
            <a:stretch/>
          </p:blipFill>
          <p:spPr>
            <a:xfrm>
              <a:off x="920667" y="3250122"/>
              <a:ext cx="297496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6" name="Picture 44"/>
            <p:cNvPicPr/>
            <p:nvPr/>
          </p:nvPicPr>
          <p:blipFill>
            <a:blip r:embed="rId25"/>
            <a:stretch/>
          </p:blipFill>
          <p:spPr>
            <a:xfrm>
              <a:off x="1800228" y="3233922"/>
              <a:ext cx="241255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7" name="Picture 2"/>
            <p:cNvPicPr/>
            <p:nvPr/>
          </p:nvPicPr>
          <p:blipFill>
            <a:blip r:embed="rId26"/>
            <a:stretch/>
          </p:blipFill>
          <p:spPr>
            <a:xfrm>
              <a:off x="2169419" y="3260562"/>
              <a:ext cx="275984" cy="18869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8" name="CustomShape 7"/>
            <p:cNvSpPr/>
            <p:nvPr/>
          </p:nvSpPr>
          <p:spPr>
            <a:xfrm>
              <a:off x="2796068" y="3159350"/>
              <a:ext cx="1432776" cy="365342"/>
            </a:xfrm>
            <a:prstGeom prst="cloudCallout">
              <a:avLst>
                <a:gd name="adj1" fmla="val -14583"/>
                <a:gd name="adj2" fmla="val 41587"/>
              </a:avLst>
            </a:prstGeom>
            <a:noFill/>
            <a:ln>
              <a:solidFill>
                <a:srgbClr val="EC79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IoT</a:t>
              </a:r>
              <a:r>
                <a:rPr lang="fr-FR" sz="700" b="1" strike="noStrike" spc="-1" dirty="0">
                  <a:solidFill>
                    <a:srgbClr val="000000"/>
                  </a:solidFill>
                  <a:ea typeface="DejaVu Sans"/>
                  <a:cs typeface="Ani" pitchFamily="2" charset="0"/>
                </a:rPr>
                <a:t> </a:t>
              </a:r>
              <a:r>
                <a:rPr lang="fr-FR" sz="700" b="1" strike="noStrike" spc="-1" dirty="0" err="1">
                  <a:solidFill>
                    <a:srgbClr val="000000"/>
                  </a:solidFill>
                  <a:ea typeface="DejaVu Sans"/>
                  <a:cs typeface="Ani" pitchFamily="2" charset="0"/>
                </a:rPr>
                <a:t>platforms</a:t>
              </a:r>
              <a:endParaRPr lang="fr-FR" sz="700" b="0" strike="noStrike" spc="-1" dirty="0">
                <a:cs typeface="Ani" pitchFamily="2" charset="0"/>
              </a:endParaRPr>
            </a:p>
          </p:txBody>
        </p:sp>
        <p:pic>
          <p:nvPicPr>
            <p:cNvPr id="79" name="Image 49"/>
            <p:cNvPicPr/>
            <p:nvPr/>
          </p:nvPicPr>
          <p:blipFill>
            <a:blip r:embed="rId27"/>
            <a:stretch/>
          </p:blipFill>
          <p:spPr>
            <a:xfrm>
              <a:off x="3706963" y="2601027"/>
              <a:ext cx="472367" cy="1359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Image 50"/>
            <p:cNvPicPr/>
            <p:nvPr/>
          </p:nvPicPr>
          <p:blipFill>
            <a:blip r:embed="rId28"/>
            <a:stretch/>
          </p:blipFill>
          <p:spPr>
            <a:xfrm>
              <a:off x="573973" y="2656754"/>
              <a:ext cx="304565" cy="2317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5"/>
            <p:cNvPicPr/>
            <p:nvPr/>
          </p:nvPicPr>
          <p:blipFill>
            <a:blip r:embed="rId29"/>
            <a:stretch/>
          </p:blipFill>
          <p:spPr>
            <a:xfrm>
              <a:off x="2563631" y="1796028"/>
              <a:ext cx="431492" cy="2614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2"/>
            <p:cNvPicPr/>
            <p:nvPr/>
          </p:nvPicPr>
          <p:blipFill>
            <a:blip r:embed="rId30"/>
            <a:stretch/>
          </p:blipFill>
          <p:spPr>
            <a:xfrm>
              <a:off x="938549" y="2637468"/>
              <a:ext cx="334991" cy="1418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Image 53"/>
            <p:cNvPicPr/>
            <p:nvPr/>
          </p:nvPicPr>
          <p:blipFill>
            <a:blip r:embed="rId31" cstate="print"/>
            <a:stretch/>
          </p:blipFill>
          <p:spPr>
            <a:xfrm>
              <a:off x="2635197" y="2917870"/>
              <a:ext cx="298726" cy="274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320"/>
            <p:cNvPicPr/>
            <p:nvPr/>
          </p:nvPicPr>
          <p:blipFill>
            <a:blip r:embed="rId32" cstate="print"/>
            <a:stretch/>
          </p:blipFill>
          <p:spPr>
            <a:xfrm>
              <a:off x="4129444" y="2973418"/>
              <a:ext cx="283359" cy="2457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322"/>
            <p:cNvPicPr/>
            <p:nvPr/>
          </p:nvPicPr>
          <p:blipFill>
            <a:blip r:embed="rId33" cstate="print"/>
            <a:stretch/>
          </p:blipFill>
          <p:spPr>
            <a:xfrm>
              <a:off x="4282921" y="2682526"/>
              <a:ext cx="574831" cy="2735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332"/>
            <p:cNvPicPr/>
            <p:nvPr/>
          </p:nvPicPr>
          <p:blipFill>
            <a:blip r:embed="rId34" cstate="print"/>
            <a:stretch/>
          </p:blipFill>
          <p:spPr>
            <a:xfrm>
              <a:off x="2201307" y="2626890"/>
              <a:ext cx="376480" cy="1935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Image 86"/>
            <p:cNvPicPr/>
            <p:nvPr/>
          </p:nvPicPr>
          <p:blipFill>
            <a:blip r:embed="rId35"/>
            <a:stretch/>
          </p:blipFill>
          <p:spPr>
            <a:xfrm>
              <a:off x="1315018" y="1714494"/>
              <a:ext cx="271065" cy="1932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2"/>
            <p:cNvPicPr/>
            <p:nvPr/>
          </p:nvPicPr>
          <p:blipFill>
            <a:blip r:embed="rId36"/>
            <a:stretch/>
          </p:blipFill>
          <p:spPr>
            <a:xfrm>
              <a:off x="1918713" y="2285998"/>
              <a:ext cx="775089" cy="145601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mage 3"/>
          <p:cNvPicPr/>
          <p:nvPr/>
        </p:nvPicPr>
        <p:blipFill>
          <a:blip r:embed="rId2" cstate="print"/>
          <a:stretch/>
        </p:blipFill>
        <p:spPr>
          <a:xfrm>
            <a:off x="4147570" y="1347614"/>
            <a:ext cx="4857784" cy="2867210"/>
          </a:xfrm>
          <a:prstGeom prst="rect">
            <a:avLst/>
          </a:prstGeom>
          <a:ln>
            <a:noFill/>
          </a:ln>
        </p:spPr>
      </p:pic>
      <p:sp>
        <p:nvSpPr>
          <p:cNvPr id="464" name="CustomShape 3"/>
          <p:cNvSpPr/>
          <p:nvPr/>
        </p:nvSpPr>
        <p:spPr>
          <a:xfrm>
            <a:off x="251520" y="1427847"/>
            <a:ext cx="3600400" cy="36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0975" indent="-180975" algn="just">
              <a:lnSpc>
                <a:spcPct val="90000"/>
              </a:lnSpc>
              <a:spcBef>
                <a:spcPts val="1001"/>
              </a:spcBef>
              <a:buSzPct val="75000"/>
              <a:buFont typeface="Wingdings" pitchFamily="2" charset="2"/>
              <a:buChar char="q"/>
            </a:pPr>
            <a:r>
              <a:rPr lang="fr-FR" sz="2000" spc="-1" dirty="0">
                <a:solidFill>
                  <a:srgbClr val="000000"/>
                </a:solidFill>
              </a:rPr>
              <a:t>307 </a:t>
            </a:r>
            <a:r>
              <a:rPr lang="fr-FR" sz="2000" spc="-1" dirty="0" err="1">
                <a:solidFill>
                  <a:srgbClr val="000000"/>
                </a:solidFill>
              </a:rPr>
              <a:t>connected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nodes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(parking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sensors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environmental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sensors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, etc. -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fixed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and mobile) to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collect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all the observations and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reified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them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into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the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sensiNact</a:t>
            </a:r>
            <a:r>
              <a:rPr lang="fr-FR" sz="20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ea typeface="DejaVu Sans"/>
              </a:rPr>
              <a:t>platform</a:t>
            </a:r>
            <a:endParaRPr lang="fr-FR" sz="2000" b="0" strike="noStrike" spc="-1" dirty="0">
              <a:solidFill>
                <a:srgbClr val="000000"/>
              </a:solidFill>
              <a:ea typeface="DejaVu Sans"/>
            </a:endParaRPr>
          </a:p>
          <a:p>
            <a:pPr marL="180975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pitchFamily="2" charset="2"/>
              <a:buChar char="q"/>
            </a:pPr>
            <a:r>
              <a:rPr lang="fr-FR" sz="2000" spc="-1" dirty="0">
                <a:solidFill>
                  <a:srgbClr val="000000"/>
                </a:solidFill>
              </a:rPr>
              <a:t>2 </a:t>
            </a:r>
            <a:r>
              <a:rPr lang="fr-FR" sz="2000" spc="-1" dirty="0" err="1">
                <a:solidFill>
                  <a:srgbClr val="000000"/>
                </a:solidFill>
              </a:rPr>
              <a:t>rule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based</a:t>
            </a:r>
            <a:r>
              <a:rPr lang="fr-FR" sz="2000" spc="-1" dirty="0">
                <a:solidFill>
                  <a:srgbClr val="000000"/>
                </a:solidFill>
              </a:rPr>
              <a:t> applications </a:t>
            </a:r>
            <a:r>
              <a:rPr lang="fr-FR" sz="2000" spc="-1" dirty="0" err="1">
                <a:solidFill>
                  <a:srgbClr val="000000"/>
                </a:solidFill>
              </a:rPr>
              <a:t>created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using</a:t>
            </a:r>
            <a:r>
              <a:rPr lang="fr-FR" sz="2000" spc="-1" dirty="0">
                <a:solidFill>
                  <a:srgbClr val="000000"/>
                </a:solidFill>
              </a:rPr>
              <a:t> the </a:t>
            </a:r>
            <a:r>
              <a:rPr lang="fr-FR" sz="2000" spc="-1" dirty="0" err="1">
                <a:solidFill>
                  <a:srgbClr val="000000"/>
                </a:solidFill>
              </a:rPr>
              <a:t>sensiNact</a:t>
            </a:r>
            <a:r>
              <a:rPr lang="fr-FR" sz="2000" spc="-1" dirty="0">
                <a:solidFill>
                  <a:srgbClr val="000000"/>
                </a:solidFill>
              </a:rPr>
              <a:t> Studio </a:t>
            </a:r>
            <a:r>
              <a:rPr lang="fr-FR" sz="2000" spc="-1" dirty="0" err="1">
                <a:solidFill>
                  <a:srgbClr val="000000"/>
                </a:solidFill>
              </a:rPr>
              <a:t>triggering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alerts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when</a:t>
            </a:r>
            <a:r>
              <a:rPr lang="fr-FR" sz="2000" spc="-1" dirty="0">
                <a:solidFill>
                  <a:srgbClr val="000000"/>
                </a:solidFill>
              </a:rPr>
              <a:t> pollution </a:t>
            </a:r>
            <a:r>
              <a:rPr lang="fr-FR" sz="2000" spc="-1" dirty="0" err="1">
                <a:solidFill>
                  <a:srgbClr val="000000"/>
                </a:solidFill>
              </a:rPr>
              <a:t>measures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reach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some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predefined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limits</a:t>
            </a:r>
            <a:endParaRPr lang="fr-FR" sz="2000" spc="-1" dirty="0">
              <a:solidFill>
                <a:srgbClr val="000000"/>
              </a:solidFill>
            </a:endParaRPr>
          </a:p>
          <a:p>
            <a:pPr marL="180975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</a:pPr>
            <a:endParaRPr lang="fr-FR" sz="2000" spc="-1" dirty="0">
              <a:solidFill>
                <a:srgbClr val="000000"/>
              </a:solidFill>
            </a:endParaRPr>
          </a:p>
          <a:p>
            <a:pPr marL="180975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pitchFamily="2" charset="2"/>
              <a:buChar char="q"/>
            </a:pPr>
            <a:endParaRPr lang="fr-FR" sz="2000" b="0" i="1" strike="noStrike" spc="-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pc="-1" dirty="0" err="1">
                <a:solidFill>
                  <a:srgbClr val="C42502"/>
                </a:solidFill>
                <a:latin typeface="Arial"/>
              </a:rPr>
              <a:t>s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Measurements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pic>
        <p:nvPicPr>
          <p:cNvPr id="11" name="Image 6"/>
          <p:cNvPicPr/>
          <p:nvPr/>
        </p:nvPicPr>
        <p:blipFill>
          <a:blip r:embed="rId3"/>
          <a:srcRect l="20103" t="45838" r="28208" b="35340"/>
          <a:stretch/>
        </p:blipFill>
        <p:spPr>
          <a:xfrm>
            <a:off x="4214810" y="2857502"/>
            <a:ext cx="4857784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1758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3"/>
          <p:cNvSpPr/>
          <p:nvPr/>
        </p:nvSpPr>
        <p:spPr>
          <a:xfrm>
            <a:off x="500034" y="1357322"/>
            <a:ext cx="6448230" cy="36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0975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pitchFamily="2" charset="2"/>
              <a:buChar char="q"/>
            </a:pPr>
            <a:r>
              <a:rPr lang="fr-FR" spc="-1" dirty="0">
                <a:solidFill>
                  <a:srgbClr val="000000"/>
                </a:solidFill>
              </a:rPr>
              <a:t>1 Web application </a:t>
            </a:r>
            <a:r>
              <a:rPr lang="fr-FR" spc="-1" dirty="0" err="1">
                <a:solidFill>
                  <a:srgbClr val="000000"/>
                </a:solidFill>
              </a:rPr>
              <a:t>allowing</a:t>
            </a:r>
            <a:r>
              <a:rPr lang="fr-FR" spc="-1" dirty="0">
                <a:solidFill>
                  <a:srgbClr val="000000"/>
                </a:solidFill>
              </a:rPr>
              <a:t> to </a:t>
            </a:r>
            <a:r>
              <a:rPr lang="fr-FR" spc="-1" dirty="0" err="1">
                <a:solidFill>
                  <a:srgbClr val="000000"/>
                </a:solidFill>
              </a:rPr>
              <a:t>retrieve</a:t>
            </a:r>
            <a:r>
              <a:rPr lang="fr-FR" spc="-1" dirty="0">
                <a:solidFill>
                  <a:srgbClr val="000000"/>
                </a:solidFill>
              </a:rPr>
              <a:t> the </a:t>
            </a:r>
            <a:r>
              <a:rPr lang="fr-FR" spc="-1" dirty="0" err="1">
                <a:solidFill>
                  <a:srgbClr val="000000"/>
                </a:solidFill>
              </a:rPr>
              <a:t>coordinates</a:t>
            </a:r>
            <a:r>
              <a:rPr lang="fr-FR" spc="-1" dirty="0">
                <a:solidFill>
                  <a:srgbClr val="000000"/>
                </a:solidFill>
              </a:rPr>
              <a:t> of the </a:t>
            </a:r>
            <a:r>
              <a:rPr lang="fr-FR" spc="-1" dirty="0" err="1">
                <a:solidFill>
                  <a:srgbClr val="000000"/>
                </a:solidFill>
              </a:rPr>
              <a:t>available</a:t>
            </a:r>
            <a:r>
              <a:rPr lang="fr-FR" spc="-1" dirty="0">
                <a:solidFill>
                  <a:srgbClr val="000000"/>
                </a:solidFill>
              </a:rPr>
              <a:t> parking </a:t>
            </a:r>
            <a:r>
              <a:rPr lang="fr-FR" spc="-1" dirty="0" err="1">
                <a:solidFill>
                  <a:srgbClr val="000000"/>
                </a:solidFill>
              </a:rPr>
              <a:t>spaces</a:t>
            </a:r>
            <a:r>
              <a:rPr lang="fr-FR" spc="-1" dirty="0">
                <a:solidFill>
                  <a:srgbClr val="000000"/>
                </a:solidFill>
              </a:rPr>
              <a:t> </a:t>
            </a:r>
            <a:r>
              <a:rPr lang="fr-FR" spc="-1" dirty="0" err="1">
                <a:solidFill>
                  <a:srgbClr val="000000"/>
                </a:solidFill>
              </a:rPr>
              <a:t>closest</a:t>
            </a:r>
            <a:r>
              <a:rPr lang="fr-FR" spc="-1" dirty="0">
                <a:solidFill>
                  <a:srgbClr val="000000"/>
                </a:solidFill>
              </a:rPr>
              <a:t> to a </a:t>
            </a:r>
            <a:r>
              <a:rPr lang="fr-FR" spc="-1" dirty="0" err="1">
                <a:solidFill>
                  <a:srgbClr val="000000"/>
                </a:solidFill>
              </a:rPr>
              <a:t>given</a:t>
            </a:r>
            <a:r>
              <a:rPr lang="fr-FR" spc="-1" dirty="0">
                <a:solidFill>
                  <a:srgbClr val="000000"/>
                </a:solidFill>
              </a:rPr>
              <a:t> destination</a:t>
            </a:r>
            <a:endParaRPr lang="fr-FR" spc="-1" dirty="0"/>
          </a:p>
          <a:p>
            <a:pPr marL="180975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</a:pPr>
            <a:endParaRPr lang="fr-FR" spc="-1" dirty="0">
              <a:solidFill>
                <a:srgbClr val="000000"/>
              </a:solidFill>
            </a:endParaRPr>
          </a:p>
          <a:p>
            <a:pPr marL="180975" indent="-180975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pitchFamily="2" charset="2"/>
              <a:buChar char="q"/>
            </a:pPr>
            <a:endParaRPr lang="fr-FR" b="0" i="1" strike="noStrike" spc="-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396000" y="280800"/>
            <a:ext cx="7484400" cy="528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2801"/>
              </a:lnSpc>
            </a:pPr>
            <a:r>
              <a:rPr lang="en-GB" sz="2600" b="1" spc="-1" dirty="0" err="1">
                <a:solidFill>
                  <a:srgbClr val="C42502"/>
                </a:solidFill>
                <a:latin typeface="Arial"/>
              </a:rPr>
              <a:t>s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ensiNact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</a:t>
            </a:r>
            <a:r>
              <a:rPr lang="en-GB" sz="2600" b="1" strike="noStrike" spc="-1" dirty="0" err="1">
                <a:solidFill>
                  <a:srgbClr val="C42502"/>
                </a:solidFill>
                <a:latin typeface="Arial"/>
              </a:rPr>
              <a:t>SmartSantander</a:t>
            </a:r>
            <a:r>
              <a:rPr lang="en-GB" sz="2600" b="1" strike="noStrike" spc="-1" dirty="0">
                <a:solidFill>
                  <a:srgbClr val="C42502"/>
                </a:solidFill>
                <a:latin typeface="Arial"/>
              </a:rPr>
              <a:t> Integration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0034" y="875874"/>
            <a:ext cx="60007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2">
                    <a:lumMod val="85000"/>
                  </a:schemeClr>
                </a:solidFill>
              </a:rPr>
              <a:t>Measurements</a:t>
            </a:r>
            <a:endParaRPr lang="fr-FR" dirty="0">
              <a:solidFill>
                <a:schemeClr val="bg2">
                  <a:lumMod val="85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3CDD1B-E720-AF4C-91F7-16A683A5B535}"/>
              </a:ext>
            </a:extLst>
          </p:cNvPr>
          <p:cNvPicPr/>
          <p:nvPr/>
        </p:nvPicPr>
        <p:blipFill>
          <a:blip r:embed="rId2"/>
          <a:srcRect t="17459" b="10189"/>
          <a:stretch>
            <a:fillRect/>
          </a:stretch>
        </p:blipFill>
        <p:spPr>
          <a:xfrm>
            <a:off x="627805" y="1995686"/>
            <a:ext cx="6192688" cy="279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2E0E0"/>
      </a:dk2>
      <a:lt2>
        <a:srgbClr val="FFFFFF"/>
      </a:lt2>
      <a:accent1>
        <a:srgbClr val="C42502"/>
      </a:accent1>
      <a:accent2>
        <a:srgbClr val="DC4B18"/>
      </a:accent2>
      <a:accent3>
        <a:srgbClr val="E98F00"/>
      </a:accent3>
      <a:accent4>
        <a:srgbClr val="FDFEFC"/>
      </a:accent4>
      <a:accent5>
        <a:srgbClr val="E2E0E0"/>
      </a:accent5>
      <a:accent6>
        <a:srgbClr val="3E3B39"/>
      </a:accent6>
      <a:hlink>
        <a:srgbClr val="C42502"/>
      </a:hlink>
      <a:folHlink>
        <a:srgbClr val="E98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2E0E0"/>
      </a:dk2>
      <a:lt2>
        <a:srgbClr val="FFFFFF"/>
      </a:lt2>
      <a:accent1>
        <a:srgbClr val="C42502"/>
      </a:accent1>
      <a:accent2>
        <a:srgbClr val="DC4B18"/>
      </a:accent2>
      <a:accent3>
        <a:srgbClr val="E98F00"/>
      </a:accent3>
      <a:accent4>
        <a:srgbClr val="FDFEFC"/>
      </a:accent4>
      <a:accent5>
        <a:srgbClr val="E2E0E0"/>
      </a:accent5>
      <a:accent6>
        <a:srgbClr val="3E3B39"/>
      </a:accent6>
      <a:hlink>
        <a:srgbClr val="C42502"/>
      </a:hlink>
      <a:folHlink>
        <a:srgbClr val="E98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2E0E0"/>
      </a:dk2>
      <a:lt2>
        <a:srgbClr val="FFFFFF"/>
      </a:lt2>
      <a:accent1>
        <a:srgbClr val="C42502"/>
      </a:accent1>
      <a:accent2>
        <a:srgbClr val="DC4B18"/>
      </a:accent2>
      <a:accent3>
        <a:srgbClr val="E98F00"/>
      </a:accent3>
      <a:accent4>
        <a:srgbClr val="FDFEFC"/>
      </a:accent4>
      <a:accent5>
        <a:srgbClr val="E2E0E0"/>
      </a:accent5>
      <a:accent6>
        <a:srgbClr val="3E3B39"/>
      </a:accent6>
      <a:hlink>
        <a:srgbClr val="C42502"/>
      </a:hlink>
      <a:folHlink>
        <a:srgbClr val="E98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2E0E0"/>
      </a:dk2>
      <a:lt2>
        <a:srgbClr val="FFFFFF"/>
      </a:lt2>
      <a:accent1>
        <a:srgbClr val="C42502"/>
      </a:accent1>
      <a:accent2>
        <a:srgbClr val="DC4B18"/>
      </a:accent2>
      <a:accent3>
        <a:srgbClr val="E98F00"/>
      </a:accent3>
      <a:accent4>
        <a:srgbClr val="FDFEFC"/>
      </a:accent4>
      <a:accent5>
        <a:srgbClr val="E2E0E0"/>
      </a:accent5>
      <a:accent6>
        <a:srgbClr val="3E3B39"/>
      </a:accent6>
      <a:hlink>
        <a:srgbClr val="C42502"/>
      </a:hlink>
      <a:folHlink>
        <a:srgbClr val="E98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2E0E0"/>
      </a:dk2>
      <a:lt2>
        <a:srgbClr val="FFFFFF"/>
      </a:lt2>
      <a:accent1>
        <a:srgbClr val="C42502"/>
      </a:accent1>
      <a:accent2>
        <a:srgbClr val="DC4B18"/>
      </a:accent2>
      <a:accent3>
        <a:srgbClr val="E98F00"/>
      </a:accent3>
      <a:accent4>
        <a:srgbClr val="FDFEFC"/>
      </a:accent4>
      <a:accent5>
        <a:srgbClr val="E2E0E0"/>
      </a:accent5>
      <a:accent6>
        <a:srgbClr val="3E3B39"/>
      </a:accent6>
      <a:hlink>
        <a:srgbClr val="C42502"/>
      </a:hlink>
      <a:folHlink>
        <a:srgbClr val="E98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0ADF6E0157443AA2BA4FC4D871AE0" ma:contentTypeVersion="11" ma:contentTypeDescription="Crée un document." ma:contentTypeScope="" ma:versionID="18e7ed2506734d48266e3732fe17eff5">
  <xsd:schema xmlns:xsd="http://www.w3.org/2001/XMLSchema" xmlns:xs="http://www.w3.org/2001/XMLSchema" xmlns:p="http://schemas.microsoft.com/office/2006/metadata/properties" xmlns:ns2="1198f212-0835-45e2-b7a7-e460b6fe7c10" xmlns:ns3="e85c52c7-c629-4ab9-b06f-7ff52a278019" targetNamespace="http://schemas.microsoft.com/office/2006/metadata/properties" ma:root="true" ma:fieldsID="17cf3793e38d1b5ce90b50178168d10e" ns2:_="" ns3:_="">
    <xsd:import namespace="1198f212-0835-45e2-b7a7-e460b6fe7c10"/>
    <xsd:import namespace="e85c52c7-c629-4ab9-b06f-7ff52a2780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8f212-0835-45e2-b7a7-e460b6fe7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c52c7-c629-4ab9-b06f-7ff52a278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E74A2-F154-48F6-8B33-00D009FDA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8f212-0835-45e2-b7a7-e460b6fe7c10"/>
    <ds:schemaRef ds:uri="e85c52c7-c629-4ab9-b06f-7ff52a278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E0C7F-6081-453C-BB1E-A63EF4EA9EE5}">
  <ds:schemaRefs>
    <ds:schemaRef ds:uri="http://purl.org/dc/elements/1.1/"/>
    <ds:schemaRef ds:uri="http://purl.org/dc/terms/"/>
    <ds:schemaRef ds:uri="e85c52c7-c629-4ab9-b06f-7ff52a278019"/>
    <ds:schemaRef ds:uri="http://schemas.microsoft.com/office/2006/metadata/properties"/>
    <ds:schemaRef ds:uri="1198f212-0835-45e2-b7a7-e460b6fe7c10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DCA428-1F3E-4EFA-8BED-3BDE276102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Words>836</Words>
  <Application>Microsoft Macintosh PowerPoint</Application>
  <PresentationFormat>Affichage à l'écran (16:9)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Helvetica</vt:lpstr>
      <vt:lpstr>Proxima Nova Alt Lt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Utente di Microsoft Office</dc:creator>
  <dc:description/>
  <cp:lastModifiedBy>Levent Gürgen</cp:lastModifiedBy>
  <cp:revision>127</cp:revision>
  <dcterms:created xsi:type="dcterms:W3CDTF">2017-01-09T10:37:59Z</dcterms:created>
  <dcterms:modified xsi:type="dcterms:W3CDTF">2020-11-20T11:27:47Z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16.0014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ontentTypeId">
    <vt:lpwstr>0x010100F6F0ADF6E0157443AA2BA4FC4D871AE0</vt:lpwstr>
  </property>
</Properties>
</file>